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78" r:id="rId5"/>
  </p:sldMasterIdLst>
  <p:notesMasterIdLst>
    <p:notesMasterId r:id="rId9"/>
  </p:notesMasterIdLst>
  <p:sldIdLst>
    <p:sldId id="256" r:id="rId6"/>
    <p:sldId id="998" r:id="rId7"/>
    <p:sldId id="997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659" autoAdjust="0"/>
    <p:restoredTop sz="95556" autoAdjust="0"/>
  </p:normalViewPr>
  <p:slideViewPr>
    <p:cSldViewPr snapToGrid="0">
      <p:cViewPr varScale="1">
        <p:scale>
          <a:sx n="72" d="100"/>
          <a:sy n="72" d="100"/>
        </p:scale>
        <p:origin x="91" y="16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tableStyles" Target="tableStyles.xml"/><Relationship Id="rId3" Type="http://schemas.openxmlformats.org/officeDocument/2006/relationships/customXml" Target="../customXml/item3.xml"/><Relationship Id="rId7" Type="http://schemas.openxmlformats.org/officeDocument/2006/relationships/slide" Target="slides/slide2.xml"/><Relationship Id="rId12" Type="http://schemas.openxmlformats.org/officeDocument/2006/relationships/theme" Target="theme/theme1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0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notesMaster" Target="notesMasters/notesMaster1.xml"/><Relationship Id="rId14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cDaniel, Bo" userId="S::bo.mcdaniel@doas.ga.gov::81e7fe1a-8121-4d29-ae33-07ef252044e1" providerId="AD" clId="Web-{AD87B754-26E7-4EE9-85F3-576F918D5858}"/>
    <pc:docChg chg="delSld modSld">
      <pc:chgData name="McDaniel, Bo" userId="S::bo.mcdaniel@doas.ga.gov::81e7fe1a-8121-4d29-ae33-07ef252044e1" providerId="AD" clId="Web-{AD87B754-26E7-4EE9-85F3-576F918D5858}" dt="2023-06-20T14:41:53.817" v="11"/>
      <pc:docMkLst>
        <pc:docMk/>
      </pc:docMkLst>
      <pc:sldChg chg="modSp">
        <pc:chgData name="McDaniel, Bo" userId="S::bo.mcdaniel@doas.ga.gov::81e7fe1a-8121-4d29-ae33-07ef252044e1" providerId="AD" clId="Web-{AD87B754-26E7-4EE9-85F3-576F918D5858}" dt="2023-06-20T14:40:36.940" v="3" actId="20577"/>
        <pc:sldMkLst>
          <pc:docMk/>
          <pc:sldMk cId="1223563259" sldId="256"/>
        </pc:sldMkLst>
        <pc:spChg chg="mod">
          <ac:chgData name="McDaniel, Bo" userId="S::bo.mcdaniel@doas.ga.gov::81e7fe1a-8121-4d29-ae33-07ef252044e1" providerId="AD" clId="Web-{AD87B754-26E7-4EE9-85F3-576F918D5858}" dt="2023-06-20T14:40:36.940" v="3" actId="20577"/>
          <ac:spMkLst>
            <pc:docMk/>
            <pc:sldMk cId="1223563259" sldId="256"/>
            <ac:spMk id="2" creationId="{EFA8BC84-BCDD-4080-ADA5-6606C06990EC}"/>
          </ac:spMkLst>
        </pc:spChg>
      </pc:sldChg>
      <pc:sldChg chg="del">
        <pc:chgData name="McDaniel, Bo" userId="S::bo.mcdaniel@doas.ga.gov::81e7fe1a-8121-4d29-ae33-07ef252044e1" providerId="AD" clId="Web-{AD87B754-26E7-4EE9-85F3-576F918D5858}" dt="2023-06-20T14:41:53.817" v="11"/>
        <pc:sldMkLst>
          <pc:docMk/>
          <pc:sldMk cId="1350467125" sldId="996"/>
        </pc:sldMkLst>
      </pc:sldChg>
      <pc:sldChg chg="del">
        <pc:chgData name="McDaniel, Bo" userId="S::bo.mcdaniel@doas.ga.gov::81e7fe1a-8121-4d29-ae33-07ef252044e1" providerId="AD" clId="Web-{AD87B754-26E7-4EE9-85F3-576F918D5858}" dt="2023-06-20T14:40:49.269" v="6"/>
        <pc:sldMkLst>
          <pc:docMk/>
          <pc:sldMk cId="3677569114" sldId="998"/>
        </pc:sldMkLst>
      </pc:sldChg>
      <pc:sldChg chg="del">
        <pc:chgData name="McDaniel, Bo" userId="S::bo.mcdaniel@doas.ga.gov::81e7fe1a-8121-4d29-ae33-07ef252044e1" providerId="AD" clId="Web-{AD87B754-26E7-4EE9-85F3-576F918D5858}" dt="2023-06-20T14:40:56.019" v="7"/>
        <pc:sldMkLst>
          <pc:docMk/>
          <pc:sldMk cId="3076531842" sldId="999"/>
        </pc:sldMkLst>
      </pc:sldChg>
      <pc:sldChg chg="del">
        <pc:chgData name="McDaniel, Bo" userId="S::bo.mcdaniel@doas.ga.gov::81e7fe1a-8121-4d29-ae33-07ef252044e1" providerId="AD" clId="Web-{AD87B754-26E7-4EE9-85F3-576F918D5858}" dt="2023-06-20T14:40:46.644" v="4"/>
        <pc:sldMkLst>
          <pc:docMk/>
          <pc:sldMk cId="1888742289" sldId="1000"/>
        </pc:sldMkLst>
      </pc:sldChg>
      <pc:sldChg chg="del">
        <pc:chgData name="McDaniel, Bo" userId="S::bo.mcdaniel@doas.ga.gov::81e7fe1a-8121-4d29-ae33-07ef252044e1" providerId="AD" clId="Web-{AD87B754-26E7-4EE9-85F3-576F918D5858}" dt="2023-06-20T14:40:56.034" v="8"/>
        <pc:sldMkLst>
          <pc:docMk/>
          <pc:sldMk cId="3034335521" sldId="1001"/>
        </pc:sldMkLst>
      </pc:sldChg>
      <pc:sldChg chg="del">
        <pc:chgData name="McDaniel, Bo" userId="S::bo.mcdaniel@doas.ga.gov::81e7fe1a-8121-4d29-ae33-07ef252044e1" providerId="AD" clId="Web-{AD87B754-26E7-4EE9-85F3-576F918D5858}" dt="2023-06-20T14:40:56.050" v="9"/>
        <pc:sldMkLst>
          <pc:docMk/>
          <pc:sldMk cId="3417814731" sldId="1002"/>
        </pc:sldMkLst>
      </pc:sldChg>
      <pc:sldChg chg="del">
        <pc:chgData name="McDaniel, Bo" userId="S::bo.mcdaniel@doas.ga.gov::81e7fe1a-8121-4d29-ae33-07ef252044e1" providerId="AD" clId="Web-{AD87B754-26E7-4EE9-85F3-576F918D5858}" dt="2023-06-20T14:40:56.050" v="10"/>
        <pc:sldMkLst>
          <pc:docMk/>
          <pc:sldMk cId="2114840402" sldId="1003"/>
        </pc:sldMkLst>
      </pc:sldChg>
      <pc:sldChg chg="del">
        <pc:chgData name="McDaniel, Bo" userId="S::bo.mcdaniel@doas.ga.gov::81e7fe1a-8121-4d29-ae33-07ef252044e1" providerId="AD" clId="Web-{AD87B754-26E7-4EE9-85F3-576F918D5858}" dt="2023-06-20T14:40:49.253" v="5"/>
        <pc:sldMkLst>
          <pc:docMk/>
          <pc:sldMk cId="1327115473" sldId="1005"/>
        </pc:sldMkLst>
      </pc:sldChg>
    </pc:docChg>
  </pc:docChgLst>
  <pc:docChgLst>
    <pc:chgData name="Begum, Shaistha" userId="d799952f-cc34-41e7-91e4-90807ad89b27" providerId="ADAL" clId="{C48653F9-8C91-4D0A-88E0-B8647D04292C}"/>
    <pc:docChg chg="custSel addSld delSld modSld sldOrd modMainMaster">
      <pc:chgData name="Begum, Shaistha" userId="d799952f-cc34-41e7-91e4-90807ad89b27" providerId="ADAL" clId="{C48653F9-8C91-4D0A-88E0-B8647D04292C}" dt="2023-06-27T03:08:59.766" v="13" actId="47"/>
      <pc:docMkLst>
        <pc:docMk/>
      </pc:docMkLst>
      <pc:sldChg chg="delSp modSp mod">
        <pc:chgData name="Begum, Shaistha" userId="d799952f-cc34-41e7-91e4-90807ad89b27" providerId="ADAL" clId="{C48653F9-8C91-4D0A-88E0-B8647D04292C}" dt="2023-06-27T03:07:34.182" v="7" actId="478"/>
        <pc:sldMkLst>
          <pc:docMk/>
          <pc:sldMk cId="1223563259" sldId="256"/>
        </pc:sldMkLst>
        <pc:spChg chg="del mod">
          <ac:chgData name="Begum, Shaistha" userId="d799952f-cc34-41e7-91e4-90807ad89b27" providerId="ADAL" clId="{C48653F9-8C91-4D0A-88E0-B8647D04292C}" dt="2023-06-27T03:07:34.182" v="7" actId="478"/>
          <ac:spMkLst>
            <pc:docMk/>
            <pc:sldMk cId="1223563259" sldId="256"/>
            <ac:spMk id="2" creationId="{EFA8BC84-BCDD-4080-ADA5-6606C06990EC}"/>
          </ac:spMkLst>
        </pc:spChg>
      </pc:sldChg>
      <pc:sldChg chg="del">
        <pc:chgData name="Begum, Shaistha" userId="d799952f-cc34-41e7-91e4-90807ad89b27" providerId="ADAL" clId="{C48653F9-8C91-4D0A-88E0-B8647D04292C}" dt="2023-06-27T03:07:16.229" v="2" actId="47"/>
        <pc:sldMkLst>
          <pc:docMk/>
          <pc:sldMk cId="933408591" sldId="995"/>
        </pc:sldMkLst>
      </pc:sldChg>
      <pc:sldChg chg="modSp mod">
        <pc:chgData name="Begum, Shaistha" userId="d799952f-cc34-41e7-91e4-90807ad89b27" providerId="ADAL" clId="{C48653F9-8C91-4D0A-88E0-B8647D04292C}" dt="2023-06-27T03:08:11.456" v="11" actId="2711"/>
        <pc:sldMkLst>
          <pc:docMk/>
          <pc:sldMk cId="781979259" sldId="997"/>
        </pc:sldMkLst>
        <pc:spChg chg="mod">
          <ac:chgData name="Begum, Shaistha" userId="d799952f-cc34-41e7-91e4-90807ad89b27" providerId="ADAL" clId="{C48653F9-8C91-4D0A-88E0-B8647D04292C}" dt="2023-06-27T03:08:11.456" v="11" actId="2711"/>
          <ac:spMkLst>
            <pc:docMk/>
            <pc:sldMk cId="781979259" sldId="997"/>
            <ac:spMk id="3" creationId="{651D965B-18BF-498A-BDF6-2F7D7F7113F7}"/>
          </ac:spMkLst>
        </pc:spChg>
      </pc:sldChg>
      <pc:sldChg chg="delSp modSp new mod ord">
        <pc:chgData name="Begum, Shaistha" userId="d799952f-cc34-41e7-91e4-90807ad89b27" providerId="ADAL" clId="{C48653F9-8C91-4D0A-88E0-B8647D04292C}" dt="2023-06-27T03:07:51.947" v="10" actId="1076"/>
        <pc:sldMkLst>
          <pc:docMk/>
          <pc:sldMk cId="1968362401" sldId="998"/>
        </pc:sldMkLst>
        <pc:spChg chg="mod">
          <ac:chgData name="Begum, Shaistha" userId="d799952f-cc34-41e7-91e4-90807ad89b27" providerId="ADAL" clId="{C48653F9-8C91-4D0A-88E0-B8647D04292C}" dt="2023-06-27T03:07:51.947" v="10" actId="1076"/>
          <ac:spMkLst>
            <pc:docMk/>
            <pc:sldMk cId="1968362401" sldId="998"/>
            <ac:spMk id="2" creationId="{29BF30E7-CA5B-696E-7375-BCD254E865F7}"/>
          </ac:spMkLst>
        </pc:spChg>
        <pc:spChg chg="del">
          <ac:chgData name="Begum, Shaistha" userId="d799952f-cc34-41e7-91e4-90807ad89b27" providerId="ADAL" clId="{C48653F9-8C91-4D0A-88E0-B8647D04292C}" dt="2023-06-27T03:07:46.054" v="9" actId="478"/>
          <ac:spMkLst>
            <pc:docMk/>
            <pc:sldMk cId="1968362401" sldId="998"/>
            <ac:spMk id="3" creationId="{F3FCBDB4-D603-2A24-9A4B-D3B8F9D767C4}"/>
          </ac:spMkLst>
        </pc:spChg>
      </pc:sldChg>
      <pc:sldChg chg="new del">
        <pc:chgData name="Begum, Shaistha" userId="d799952f-cc34-41e7-91e4-90807ad89b27" providerId="ADAL" clId="{C48653F9-8C91-4D0A-88E0-B8647D04292C}" dt="2023-06-27T03:08:59.766" v="13" actId="47"/>
        <pc:sldMkLst>
          <pc:docMk/>
          <pc:sldMk cId="3511594200" sldId="999"/>
        </pc:sldMkLst>
      </pc:sldChg>
      <pc:sldChg chg="del">
        <pc:chgData name="Begum, Shaistha" userId="d799952f-cc34-41e7-91e4-90807ad89b27" providerId="ADAL" clId="{C48653F9-8C91-4D0A-88E0-B8647D04292C}" dt="2023-06-27T03:07:14.376" v="1" actId="47"/>
        <pc:sldMkLst>
          <pc:docMk/>
          <pc:sldMk cId="142324918" sldId="1004"/>
        </pc:sldMkLst>
      </pc:sldChg>
      <pc:sldMasterChg chg="modSldLayout">
        <pc:chgData name="Begum, Shaistha" userId="d799952f-cc34-41e7-91e4-90807ad89b27" providerId="ADAL" clId="{C48653F9-8C91-4D0A-88E0-B8647D04292C}" dt="2023-06-27T03:07:07.275" v="0" actId="20577"/>
        <pc:sldMasterMkLst>
          <pc:docMk/>
          <pc:sldMasterMk cId="4055789693" sldId="2147483648"/>
        </pc:sldMasterMkLst>
        <pc:sldLayoutChg chg="modSp mod">
          <pc:chgData name="Begum, Shaistha" userId="d799952f-cc34-41e7-91e4-90807ad89b27" providerId="ADAL" clId="{C48653F9-8C91-4D0A-88E0-B8647D04292C}" dt="2023-06-27T03:07:07.275" v="0" actId="20577"/>
          <pc:sldLayoutMkLst>
            <pc:docMk/>
            <pc:sldMasterMk cId="4055789693" sldId="2147483648"/>
            <pc:sldLayoutMk cId="2550387000" sldId="2147483649"/>
          </pc:sldLayoutMkLst>
          <pc:spChg chg="mod">
            <ac:chgData name="Begum, Shaistha" userId="d799952f-cc34-41e7-91e4-90807ad89b27" providerId="ADAL" clId="{C48653F9-8C91-4D0A-88E0-B8647D04292C}" dt="2023-06-27T03:07:07.275" v="0" actId="20577"/>
            <ac:spMkLst>
              <pc:docMk/>
              <pc:sldMasterMk cId="4055789693" sldId="2147483648"/>
              <pc:sldLayoutMk cId="2550387000" sldId="2147483649"/>
              <ac:spMk id="16" creationId="{13F0F908-FACA-4B35-84A6-6A1BC509DDFC}"/>
            </ac:spMkLst>
          </pc:spChg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E9DE93A-8518-4889-BE88-155FE4A1A1A8}" type="datetimeFigureOut">
              <a:rPr lang="en-US" smtClean="0"/>
              <a:t>6/26/2023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A810ED3-1B03-4B3C-AD70-3780BDAFC6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16887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810ED3-1B03-4B3C-AD70-3780BDAFC63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72496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Bo will briefly discuss each bullet. Ending with the plan to execute a SOW for a marketing firm to build out messaging.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810ED3-1B03-4B3C-AD70-3780BDAFC63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56006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hdphoto" Target="../media/hdphoto1.wdp"/><Relationship Id="rId7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hdphoto" Target="../media/hdphoto1.wdp"/><Relationship Id="rId7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hdphoto" Target="../media/hdphoto1.wdp"/><Relationship Id="rId7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hdphoto" Target="../media/hdphoto1.wdp"/><Relationship Id="rId7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>
            <a:extLst>
              <a:ext uri="{FF2B5EF4-FFF2-40B4-BE49-F238E27FC236}">
                <a16:creationId xmlns:a16="http://schemas.microsoft.com/office/drawing/2014/main" id="{E06C152E-AB97-492E-92E8-E5802F554AB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-20000"/>
                    </a14:imgEffect>
                  </a14:imgLayer>
                </a14:imgProps>
              </a:ext>
            </a:extLst>
          </a:blip>
          <a:srcRect t="11161" b="4490"/>
          <a:stretch>
            <a:fillRect/>
          </a:stretch>
        </p:blipFill>
        <p:spPr>
          <a:xfrm>
            <a:off x="3358" y="0"/>
            <a:ext cx="12188642" cy="6858000"/>
          </a:xfrm>
          <a:prstGeom prst="rect">
            <a:avLst/>
          </a:prstGeom>
        </p:spPr>
      </p:pic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0C1D64F7-FFF7-435F-9178-4AC4EDF9D4BB}"/>
              </a:ext>
            </a:extLst>
          </p:cNvPr>
          <p:cNvSpPr/>
          <p:nvPr userDrawn="1"/>
        </p:nvSpPr>
        <p:spPr>
          <a:xfrm>
            <a:off x="0" y="0"/>
            <a:ext cx="12194214" cy="6859889"/>
          </a:xfrm>
          <a:custGeom>
            <a:avLst/>
            <a:gdLst>
              <a:gd name="connsiteX0" fmla="*/ 10894322 w 14554201"/>
              <a:gd name="connsiteY0" fmla="*/ 0 h 10401300"/>
              <a:gd name="connsiteX1" fmla="*/ 14554201 w 14554201"/>
              <a:gd name="connsiteY1" fmla="*/ 0 h 10401300"/>
              <a:gd name="connsiteX2" fmla="*/ 14554201 w 14554201"/>
              <a:gd name="connsiteY2" fmla="*/ 10401300 h 10401300"/>
              <a:gd name="connsiteX3" fmla="*/ 0 w 14554201"/>
              <a:gd name="connsiteY3" fmla="*/ 10401300 h 10401300"/>
              <a:gd name="connsiteX4" fmla="*/ 10894322 w 14554201"/>
              <a:gd name="connsiteY4" fmla="*/ 0 h 10401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554201" h="10401300">
                <a:moveTo>
                  <a:pt x="10894322" y="0"/>
                </a:moveTo>
                <a:lnTo>
                  <a:pt x="14554201" y="0"/>
                </a:lnTo>
                <a:lnTo>
                  <a:pt x="14554201" y="10401300"/>
                </a:lnTo>
                <a:lnTo>
                  <a:pt x="0" y="10401300"/>
                </a:lnTo>
                <a:lnTo>
                  <a:pt x="10894322" y="0"/>
                </a:lnTo>
                <a:close/>
              </a:path>
            </a:pathLst>
          </a:custGeom>
          <a:solidFill>
            <a:srgbClr val="F2EDE1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Parallelogram 13">
            <a:extLst>
              <a:ext uri="{FF2B5EF4-FFF2-40B4-BE49-F238E27FC236}">
                <a16:creationId xmlns:a16="http://schemas.microsoft.com/office/drawing/2014/main" id="{14D73D5E-DAB4-4C06-B300-5CA64271D27A}"/>
              </a:ext>
            </a:extLst>
          </p:cNvPr>
          <p:cNvSpPr/>
          <p:nvPr userDrawn="1"/>
        </p:nvSpPr>
        <p:spPr>
          <a:xfrm>
            <a:off x="2649256" y="3287598"/>
            <a:ext cx="2469499" cy="985714"/>
          </a:xfrm>
          <a:prstGeom prst="parallelogram">
            <a:avLst>
              <a:gd name="adj" fmla="val 133730"/>
            </a:avLst>
          </a:prstGeom>
          <a:solidFill>
            <a:schemeClr val="accent2"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8">
            <a:extLst>
              <a:ext uri="{FF2B5EF4-FFF2-40B4-BE49-F238E27FC236}">
                <a16:creationId xmlns:a16="http://schemas.microsoft.com/office/drawing/2014/main" id="{13F0F908-FACA-4B35-84A6-6A1BC509DDFC}"/>
              </a:ext>
            </a:extLst>
          </p:cNvPr>
          <p:cNvSpPr txBox="1"/>
          <p:nvPr userDrawn="1"/>
        </p:nvSpPr>
        <p:spPr>
          <a:xfrm>
            <a:off x="6452160" y="1275918"/>
            <a:ext cx="5612368" cy="4023360"/>
          </a:xfrm>
          <a:prstGeom prst="rect">
            <a:avLst/>
          </a:prstGeom>
        </p:spPr>
        <p:txBody>
          <a:bodyPr wrap="none" lIns="0" tIns="0" rIns="0" bIns="0" rtlCol="0" anchor="b">
            <a:noAutofit/>
          </a:bodyPr>
          <a:lstStyle/>
          <a:p>
            <a:pPr marL="91440" algn="just">
              <a:lnSpc>
                <a:spcPct val="70000"/>
              </a:lnSpc>
            </a:pPr>
            <a:r>
              <a:rPr lang="en-US" sz="6600" b="0" dirty="0">
                <a:solidFill>
                  <a:schemeClr val="accent2"/>
                </a:solidFill>
                <a:latin typeface="Franklin Gothic Heavy" panose="020B0903020102020204" pitchFamily="34" charset="0"/>
              </a:rPr>
              <a:t>               </a:t>
            </a:r>
            <a:endParaRPr lang="en-US" sz="6600" b="0" dirty="0">
              <a:solidFill>
                <a:schemeClr val="accent1"/>
              </a:solidFill>
              <a:latin typeface="Franklin Gothic Heavy" panose="020B0903020102020204" pitchFamily="34" charset="0"/>
            </a:endParaRPr>
          </a:p>
          <a:p>
            <a:pPr marL="91440" algn="just">
              <a:lnSpc>
                <a:spcPct val="70000"/>
              </a:lnSpc>
            </a:pPr>
            <a:r>
              <a:rPr lang="en-US" sz="6600" b="0" dirty="0">
                <a:solidFill>
                  <a:schemeClr val="accent2"/>
                </a:solidFill>
                <a:latin typeface="Franklin Gothic Heavy" panose="020B0903020102020204" pitchFamily="34" charset="0"/>
              </a:rPr>
              <a:t>WORKFORCE</a:t>
            </a:r>
          </a:p>
          <a:p>
            <a:pPr marL="91440" algn="just">
              <a:lnSpc>
                <a:spcPct val="70000"/>
              </a:lnSpc>
            </a:pPr>
            <a:r>
              <a:rPr lang="en-US" sz="6600" b="0" spc="400" baseline="0" dirty="0">
                <a:solidFill>
                  <a:srgbClr val="1E4374"/>
                </a:solidFill>
                <a:latin typeface="Franklin Gothic Heavy" panose="020B0903020102020204" pitchFamily="34" charset="0"/>
              </a:rPr>
              <a:t>STRATEGIES</a:t>
            </a:r>
          </a:p>
          <a:p>
            <a:pPr marL="91440" lvl="0" indent="0" algn="just">
              <a:lnSpc>
                <a:spcPct val="70000"/>
              </a:lnSpc>
            </a:pPr>
            <a:r>
              <a:rPr lang="en-US" sz="6600" spc="1200" baseline="0" dirty="0">
                <a:solidFill>
                  <a:srgbClr val="1E4374"/>
                </a:solidFill>
                <a:latin typeface="Franklin Gothic Demi" panose="020B0703020102020204" pitchFamily="34" charset="0"/>
                <a:cs typeface="Poppins Medium" panose="00000600000000000000" pitchFamily="50" charset="0"/>
              </a:rPr>
              <a:t>INITIATIVE</a:t>
            </a:r>
          </a:p>
        </p:txBody>
      </p:sp>
      <p:sp>
        <p:nvSpPr>
          <p:cNvPr id="27" name="Parallelogram 26">
            <a:extLst>
              <a:ext uri="{FF2B5EF4-FFF2-40B4-BE49-F238E27FC236}">
                <a16:creationId xmlns:a16="http://schemas.microsoft.com/office/drawing/2014/main" id="{B231E1C7-EB70-440F-91CD-9A95ED517D0A}"/>
              </a:ext>
            </a:extLst>
          </p:cNvPr>
          <p:cNvSpPr/>
          <p:nvPr userDrawn="1"/>
        </p:nvSpPr>
        <p:spPr>
          <a:xfrm>
            <a:off x="402100" y="5018315"/>
            <a:ext cx="2469499" cy="985714"/>
          </a:xfrm>
          <a:prstGeom prst="parallelogram">
            <a:avLst>
              <a:gd name="adj" fmla="val 133730"/>
            </a:avLst>
          </a:prstGeom>
          <a:solidFill>
            <a:schemeClr val="accent2"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9" name="Group 9">
            <a:extLst>
              <a:ext uri="{FF2B5EF4-FFF2-40B4-BE49-F238E27FC236}">
                <a16:creationId xmlns:a16="http://schemas.microsoft.com/office/drawing/2014/main" id="{9778030B-0974-4D27-A7E5-F3D698D231DE}"/>
              </a:ext>
            </a:extLst>
          </p:cNvPr>
          <p:cNvGrpSpPr/>
          <p:nvPr userDrawn="1"/>
        </p:nvGrpSpPr>
        <p:grpSpPr>
          <a:xfrm>
            <a:off x="6452160" y="5706468"/>
            <a:ext cx="5206848" cy="744342"/>
            <a:chOff x="21772" y="0"/>
            <a:chExt cx="17596101" cy="2515439"/>
          </a:xfrm>
        </p:grpSpPr>
        <p:pic>
          <p:nvPicPr>
            <p:cNvPr id="30" name="Picture 10">
              <a:extLst>
                <a:ext uri="{FF2B5EF4-FFF2-40B4-BE49-F238E27FC236}">
                  <a16:creationId xmlns:a16="http://schemas.microsoft.com/office/drawing/2014/main" id="{2D7AF768-FCA8-4314-994E-4EE5861DD97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t="33034" b="31722"/>
            <a:stretch>
              <a:fillRect/>
            </a:stretch>
          </p:blipFill>
          <p:spPr>
            <a:xfrm>
              <a:off x="10078838" y="588798"/>
              <a:ext cx="5466760" cy="1926641"/>
            </a:xfrm>
            <a:prstGeom prst="rect">
              <a:avLst/>
            </a:prstGeom>
          </p:spPr>
        </p:pic>
        <p:pic>
          <p:nvPicPr>
            <p:cNvPr id="31" name="Picture 11">
              <a:extLst>
                <a:ext uri="{FF2B5EF4-FFF2-40B4-BE49-F238E27FC236}">
                  <a16:creationId xmlns:a16="http://schemas.microsoft.com/office/drawing/2014/main" id="{A8E50C07-0CCB-461B-9549-EC3529CC0FA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1" r="-7197" b="-2733"/>
            <a:stretch/>
          </p:blipFill>
          <p:spPr>
            <a:xfrm>
              <a:off x="6263552" y="684970"/>
              <a:ext cx="3457124" cy="1764269"/>
            </a:xfrm>
            <a:prstGeom prst="rect">
              <a:avLst/>
            </a:prstGeom>
          </p:spPr>
        </p:pic>
        <p:pic>
          <p:nvPicPr>
            <p:cNvPr id="32" name="Picture 12">
              <a:extLst>
                <a:ext uri="{FF2B5EF4-FFF2-40B4-BE49-F238E27FC236}">
                  <a16:creationId xmlns:a16="http://schemas.microsoft.com/office/drawing/2014/main" id="{71D11A67-6D28-49F9-96F4-8E6FC2CA655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>
            <a:xfrm>
              <a:off x="2938367" y="90293"/>
              <a:ext cx="2311280" cy="2179826"/>
            </a:xfrm>
            <a:prstGeom prst="rect">
              <a:avLst/>
            </a:prstGeom>
          </p:spPr>
        </p:pic>
        <p:pic>
          <p:nvPicPr>
            <p:cNvPr id="33" name="Picture 13">
              <a:extLst>
                <a:ext uri="{FF2B5EF4-FFF2-40B4-BE49-F238E27FC236}">
                  <a16:creationId xmlns:a16="http://schemas.microsoft.com/office/drawing/2014/main" id="{773DA4FC-9C40-43DC-9238-547D7EC4B8B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>
            <a:xfrm>
              <a:off x="15903762" y="505850"/>
              <a:ext cx="1714111" cy="1714111"/>
            </a:xfrm>
            <a:prstGeom prst="rect">
              <a:avLst/>
            </a:prstGeom>
          </p:spPr>
        </p:pic>
        <p:pic>
          <p:nvPicPr>
            <p:cNvPr id="34" name="Picture 14">
              <a:extLst>
                <a:ext uri="{FF2B5EF4-FFF2-40B4-BE49-F238E27FC236}">
                  <a16:creationId xmlns:a16="http://schemas.microsoft.com/office/drawing/2014/main" id="{FB16AEAC-C639-454C-88AF-2D98B3FB2BB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>
            <a:xfrm>
              <a:off x="21772" y="0"/>
              <a:ext cx="2200148" cy="233876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503870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Title and Content no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B76AC5-5A4C-431E-ADE5-F64F905B63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57200"/>
            <a:ext cx="11277600" cy="1104900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A7F8B9-BFBC-477B-AEFC-C003F9FF2E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562100"/>
            <a:ext cx="11277600" cy="483711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9F5A475C-11A6-4A7D-A030-FD8B1F223CC8}"/>
              </a:ext>
            </a:extLst>
          </p:cNvPr>
          <p:cNvSpPr/>
          <p:nvPr userDrawn="1"/>
        </p:nvSpPr>
        <p:spPr>
          <a:xfrm>
            <a:off x="0" y="0"/>
            <a:ext cx="4217750" cy="607870"/>
          </a:xfrm>
          <a:custGeom>
            <a:avLst/>
            <a:gdLst>
              <a:gd name="connsiteX0" fmla="*/ 0 w 4862146"/>
              <a:gd name="connsiteY0" fmla="*/ 0 h 738554"/>
              <a:gd name="connsiteX1" fmla="*/ 4862146 w 4862146"/>
              <a:gd name="connsiteY1" fmla="*/ 0 h 738554"/>
              <a:gd name="connsiteX2" fmla="*/ 4009293 w 4862146"/>
              <a:gd name="connsiteY2" fmla="*/ 738554 h 738554"/>
              <a:gd name="connsiteX3" fmla="*/ 0 w 4862146"/>
              <a:gd name="connsiteY3" fmla="*/ 738554 h 738554"/>
              <a:gd name="connsiteX4" fmla="*/ 0 w 4862146"/>
              <a:gd name="connsiteY4" fmla="*/ 0 h 7385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862146" h="738554">
                <a:moveTo>
                  <a:pt x="0" y="0"/>
                </a:moveTo>
                <a:lnTo>
                  <a:pt x="4862146" y="0"/>
                </a:lnTo>
                <a:lnTo>
                  <a:pt x="4009293" y="738554"/>
                </a:lnTo>
                <a:lnTo>
                  <a:pt x="0" y="738554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ight Triangle 22">
            <a:extLst>
              <a:ext uri="{FF2B5EF4-FFF2-40B4-BE49-F238E27FC236}">
                <a16:creationId xmlns:a16="http://schemas.microsoft.com/office/drawing/2014/main" id="{D0F38C3B-90D3-421F-BD25-E867351CE71C}"/>
              </a:ext>
            </a:extLst>
          </p:cNvPr>
          <p:cNvSpPr/>
          <p:nvPr userDrawn="1"/>
        </p:nvSpPr>
        <p:spPr>
          <a:xfrm flipH="1">
            <a:off x="11142249" y="6051176"/>
            <a:ext cx="1049750" cy="806824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Slide Number Placeholder 5">
            <a:extLst>
              <a:ext uri="{FF2B5EF4-FFF2-40B4-BE49-F238E27FC236}">
                <a16:creationId xmlns:a16="http://schemas.microsoft.com/office/drawing/2014/main" id="{17BE21C2-3A5A-459B-8095-086E110C17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58738" y="6464823"/>
            <a:ext cx="1049751" cy="393177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98EAD253-9EBD-451D-B727-FA39C031CAA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98566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 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B76AC5-5A4C-431E-ADE5-F64F905B63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183"/>
            <a:ext cx="11277600" cy="1256491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A7F8B9-BFBC-477B-AEFC-C003F9FF2E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425387"/>
            <a:ext cx="11277600" cy="497382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8" name="Right Triangle 17">
            <a:extLst>
              <a:ext uri="{FF2B5EF4-FFF2-40B4-BE49-F238E27FC236}">
                <a16:creationId xmlns:a16="http://schemas.microsoft.com/office/drawing/2014/main" id="{2E0D56BA-189A-4917-9E58-342843C8216F}"/>
              </a:ext>
            </a:extLst>
          </p:cNvPr>
          <p:cNvSpPr/>
          <p:nvPr userDrawn="1"/>
        </p:nvSpPr>
        <p:spPr>
          <a:xfrm flipH="1">
            <a:off x="11142249" y="6051176"/>
            <a:ext cx="1049750" cy="806824"/>
          </a:xfrm>
          <a:prstGeom prst="rtTriangl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Slide Number Placeholder 5">
            <a:extLst>
              <a:ext uri="{FF2B5EF4-FFF2-40B4-BE49-F238E27FC236}">
                <a16:creationId xmlns:a16="http://schemas.microsoft.com/office/drawing/2014/main" id="{F9C0F712-FDBB-4CB1-94E8-B28DC49D43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58738" y="6464823"/>
            <a:ext cx="1049751" cy="393177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98EAD253-9EBD-451D-B727-FA39C031CAA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79390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768">
          <p15:clr>
            <a:srgbClr val="FBAE40"/>
          </p15:clr>
        </p15:guide>
        <p15:guide id="2" orient="horz" pos="888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le and Content 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B76AC5-5A4C-431E-ADE5-F64F905B63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183"/>
            <a:ext cx="11277600" cy="1256491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A7F8B9-BFBC-477B-AEFC-C003F9FF2E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425387"/>
            <a:ext cx="11277600" cy="497382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4" name="Right Triangle 23">
            <a:extLst>
              <a:ext uri="{FF2B5EF4-FFF2-40B4-BE49-F238E27FC236}">
                <a16:creationId xmlns:a16="http://schemas.microsoft.com/office/drawing/2014/main" id="{E25C7500-955D-49A3-96BB-C5F4BBB4E587}"/>
              </a:ext>
            </a:extLst>
          </p:cNvPr>
          <p:cNvSpPr/>
          <p:nvPr userDrawn="1"/>
        </p:nvSpPr>
        <p:spPr>
          <a:xfrm flipH="1">
            <a:off x="11142249" y="6051176"/>
            <a:ext cx="1049750" cy="806824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Slide Number Placeholder 5">
            <a:extLst>
              <a:ext uri="{FF2B5EF4-FFF2-40B4-BE49-F238E27FC236}">
                <a16:creationId xmlns:a16="http://schemas.microsoft.com/office/drawing/2014/main" id="{4A05BAA4-C9A6-48EB-B7D8-123948F849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58738" y="6464823"/>
            <a:ext cx="1049751" cy="393177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98EAD253-9EBD-451D-B727-FA39C031CAA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486329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768">
          <p15:clr>
            <a:srgbClr val="FBAE40"/>
          </p15:clr>
        </p15:guide>
        <p15:guide id="2" orient="horz" pos="888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/Contact U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>
            <a:extLst>
              <a:ext uri="{FF2B5EF4-FFF2-40B4-BE49-F238E27FC236}">
                <a16:creationId xmlns:a16="http://schemas.microsoft.com/office/drawing/2014/main" id="{326823F8-1ADB-4593-BE0B-2062F99A0A1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t="15730"/>
          <a:stretch>
            <a:fillRect/>
          </a:stretch>
        </p:blipFill>
        <p:spPr>
          <a:xfrm>
            <a:off x="-1" y="0"/>
            <a:ext cx="12192000" cy="6858000"/>
          </a:xfrm>
          <a:prstGeom prst="rect">
            <a:avLst/>
          </a:prstGeom>
        </p:spPr>
      </p:pic>
      <p:grpSp>
        <p:nvGrpSpPr>
          <p:cNvPr id="16" name="Group 9">
            <a:extLst>
              <a:ext uri="{FF2B5EF4-FFF2-40B4-BE49-F238E27FC236}">
                <a16:creationId xmlns:a16="http://schemas.microsoft.com/office/drawing/2014/main" id="{9530DCFE-0213-4971-AE00-CD6690A48C2D}"/>
              </a:ext>
            </a:extLst>
          </p:cNvPr>
          <p:cNvGrpSpPr/>
          <p:nvPr userDrawn="1"/>
        </p:nvGrpSpPr>
        <p:grpSpPr>
          <a:xfrm>
            <a:off x="4950642" y="5844988"/>
            <a:ext cx="6709380" cy="926360"/>
            <a:chOff x="0" y="0"/>
            <a:chExt cx="17617872" cy="2432490"/>
          </a:xfrm>
        </p:grpSpPr>
        <p:pic>
          <p:nvPicPr>
            <p:cNvPr id="17" name="Picture 10">
              <a:extLst>
                <a:ext uri="{FF2B5EF4-FFF2-40B4-BE49-F238E27FC236}">
                  <a16:creationId xmlns:a16="http://schemas.microsoft.com/office/drawing/2014/main" id="{3092018D-4989-4423-8133-47B9FD44F7E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t="33034" b="31722"/>
            <a:stretch>
              <a:fillRect/>
            </a:stretch>
          </p:blipFill>
          <p:spPr>
            <a:xfrm>
              <a:off x="10078840" y="505850"/>
              <a:ext cx="5466760" cy="1926640"/>
            </a:xfrm>
            <a:prstGeom prst="rect">
              <a:avLst/>
            </a:prstGeom>
          </p:spPr>
        </p:pic>
        <p:pic>
          <p:nvPicPr>
            <p:cNvPr id="18" name="Picture 11">
              <a:extLst>
                <a:ext uri="{FF2B5EF4-FFF2-40B4-BE49-F238E27FC236}">
                  <a16:creationId xmlns:a16="http://schemas.microsoft.com/office/drawing/2014/main" id="{3545A015-7A1D-42AC-86FA-A6F2FDDA39B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r="12053"/>
            <a:stretch>
              <a:fillRect/>
            </a:stretch>
          </p:blipFill>
          <p:spPr>
            <a:xfrm>
              <a:off x="6263553" y="505850"/>
              <a:ext cx="2836322" cy="1717344"/>
            </a:xfrm>
            <a:prstGeom prst="rect">
              <a:avLst/>
            </a:prstGeom>
          </p:spPr>
        </p:pic>
        <p:pic>
          <p:nvPicPr>
            <p:cNvPr id="19" name="Picture 12">
              <a:extLst>
                <a:ext uri="{FF2B5EF4-FFF2-40B4-BE49-F238E27FC236}">
                  <a16:creationId xmlns:a16="http://schemas.microsoft.com/office/drawing/2014/main" id="{2DA0B868-1DF3-48AD-BABB-B4F6400107D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2938367" y="90293"/>
              <a:ext cx="2311280" cy="2179826"/>
            </a:xfrm>
            <a:prstGeom prst="rect">
              <a:avLst/>
            </a:prstGeom>
          </p:spPr>
        </p:pic>
        <p:pic>
          <p:nvPicPr>
            <p:cNvPr id="20" name="Picture 13">
              <a:extLst>
                <a:ext uri="{FF2B5EF4-FFF2-40B4-BE49-F238E27FC236}">
                  <a16:creationId xmlns:a16="http://schemas.microsoft.com/office/drawing/2014/main" id="{1C950F44-590E-4AB7-8F2F-1DF85564F8F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>
            <a:xfrm>
              <a:off x="15903762" y="505850"/>
              <a:ext cx="1714111" cy="1714111"/>
            </a:xfrm>
            <a:prstGeom prst="rect">
              <a:avLst/>
            </a:prstGeom>
          </p:spPr>
        </p:pic>
        <p:pic>
          <p:nvPicPr>
            <p:cNvPr id="21" name="Picture 14">
              <a:extLst>
                <a:ext uri="{FF2B5EF4-FFF2-40B4-BE49-F238E27FC236}">
                  <a16:creationId xmlns:a16="http://schemas.microsoft.com/office/drawing/2014/main" id="{39BBF3BD-4B1C-49D6-901F-85F13273F1E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>
            <a:xfrm>
              <a:off x="0" y="0"/>
              <a:ext cx="2200148" cy="2338763"/>
            </a:xfrm>
            <a:prstGeom prst="rect">
              <a:avLst/>
            </a:prstGeom>
          </p:spPr>
        </p:pic>
      </p:grp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B022763A-7A55-4D20-AB9E-8FA359A5AD15}"/>
              </a:ext>
            </a:extLst>
          </p:cNvPr>
          <p:cNvSpPr/>
          <p:nvPr userDrawn="1"/>
        </p:nvSpPr>
        <p:spPr>
          <a:xfrm flipH="1">
            <a:off x="7951788" y="0"/>
            <a:ext cx="4240212" cy="607870"/>
          </a:xfrm>
          <a:custGeom>
            <a:avLst/>
            <a:gdLst>
              <a:gd name="connsiteX0" fmla="*/ 0 w 4862146"/>
              <a:gd name="connsiteY0" fmla="*/ 0 h 738554"/>
              <a:gd name="connsiteX1" fmla="*/ 4862146 w 4862146"/>
              <a:gd name="connsiteY1" fmla="*/ 0 h 738554"/>
              <a:gd name="connsiteX2" fmla="*/ 4009293 w 4862146"/>
              <a:gd name="connsiteY2" fmla="*/ 738554 h 738554"/>
              <a:gd name="connsiteX3" fmla="*/ 0 w 4862146"/>
              <a:gd name="connsiteY3" fmla="*/ 738554 h 738554"/>
              <a:gd name="connsiteX4" fmla="*/ 0 w 4862146"/>
              <a:gd name="connsiteY4" fmla="*/ 0 h 7385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862146" h="738554">
                <a:moveTo>
                  <a:pt x="0" y="0"/>
                </a:moveTo>
                <a:lnTo>
                  <a:pt x="4862146" y="0"/>
                </a:lnTo>
                <a:lnTo>
                  <a:pt x="4009293" y="738554"/>
                </a:lnTo>
                <a:lnTo>
                  <a:pt x="0" y="738554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CDF23E31-055E-4F88-A0C0-A3BE43B58A16}"/>
              </a:ext>
            </a:extLst>
          </p:cNvPr>
          <p:cNvSpPr/>
          <p:nvPr userDrawn="1"/>
        </p:nvSpPr>
        <p:spPr>
          <a:xfrm>
            <a:off x="-3" y="6251283"/>
            <a:ext cx="4238627" cy="607870"/>
          </a:xfrm>
          <a:custGeom>
            <a:avLst/>
            <a:gdLst>
              <a:gd name="connsiteX0" fmla="*/ 0 w 4862146"/>
              <a:gd name="connsiteY0" fmla="*/ 0 h 738554"/>
              <a:gd name="connsiteX1" fmla="*/ 4862146 w 4862146"/>
              <a:gd name="connsiteY1" fmla="*/ 0 h 738554"/>
              <a:gd name="connsiteX2" fmla="*/ 4009293 w 4862146"/>
              <a:gd name="connsiteY2" fmla="*/ 738554 h 738554"/>
              <a:gd name="connsiteX3" fmla="*/ 0 w 4862146"/>
              <a:gd name="connsiteY3" fmla="*/ 738554 h 738554"/>
              <a:gd name="connsiteX4" fmla="*/ 0 w 4862146"/>
              <a:gd name="connsiteY4" fmla="*/ 0 h 7385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862146" h="738554">
                <a:moveTo>
                  <a:pt x="0" y="0"/>
                </a:moveTo>
                <a:lnTo>
                  <a:pt x="4862146" y="0"/>
                </a:lnTo>
                <a:lnTo>
                  <a:pt x="4009293" y="738554"/>
                </a:lnTo>
                <a:lnTo>
                  <a:pt x="0" y="738554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A7FA0F7-3C92-4755-A9C7-E5EBB527900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421607" y="2639505"/>
            <a:ext cx="9348787" cy="989816"/>
          </a:xfrm>
        </p:spPr>
        <p:txBody>
          <a:bodyPr>
            <a:noAutofit/>
          </a:bodyPr>
          <a:lstStyle>
            <a:lvl1pPr marL="0" indent="0" algn="ctr">
              <a:buNone/>
              <a:defRPr sz="6600">
                <a:solidFill>
                  <a:schemeClr val="accent1"/>
                </a:solidFill>
                <a:latin typeface="Franklin Gothic Heavy" panose="020B0903020102020204" pitchFamily="34" charset="0"/>
              </a:defRPr>
            </a:lvl1pPr>
            <a:lvl2pPr marL="457200" indent="0" algn="ctr">
              <a:buNone/>
              <a:defRPr sz="6600">
                <a:solidFill>
                  <a:schemeClr val="accent1"/>
                </a:solidFill>
                <a:latin typeface="Franklin Gothic Heavy" panose="020B0903020102020204" pitchFamily="34" charset="0"/>
              </a:defRPr>
            </a:lvl2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40711753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768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hank You/Contact U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>
            <a:extLst>
              <a:ext uri="{FF2B5EF4-FFF2-40B4-BE49-F238E27FC236}">
                <a16:creationId xmlns:a16="http://schemas.microsoft.com/office/drawing/2014/main" id="{326823F8-1ADB-4593-BE0B-2062F99A0A1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t="15730"/>
          <a:stretch>
            <a:fillRect/>
          </a:stretch>
        </p:blipFill>
        <p:spPr>
          <a:xfrm>
            <a:off x="-1" y="0"/>
            <a:ext cx="12192000" cy="6858000"/>
          </a:xfrm>
          <a:prstGeom prst="rect">
            <a:avLst/>
          </a:prstGeom>
        </p:spPr>
      </p:pic>
      <p:grpSp>
        <p:nvGrpSpPr>
          <p:cNvPr id="16" name="Group 9">
            <a:extLst>
              <a:ext uri="{FF2B5EF4-FFF2-40B4-BE49-F238E27FC236}">
                <a16:creationId xmlns:a16="http://schemas.microsoft.com/office/drawing/2014/main" id="{9530DCFE-0213-4971-AE00-CD6690A48C2D}"/>
              </a:ext>
            </a:extLst>
          </p:cNvPr>
          <p:cNvGrpSpPr/>
          <p:nvPr userDrawn="1"/>
        </p:nvGrpSpPr>
        <p:grpSpPr>
          <a:xfrm>
            <a:off x="4950642" y="5844988"/>
            <a:ext cx="6709380" cy="926360"/>
            <a:chOff x="0" y="0"/>
            <a:chExt cx="17617872" cy="2432490"/>
          </a:xfrm>
        </p:grpSpPr>
        <p:pic>
          <p:nvPicPr>
            <p:cNvPr id="17" name="Picture 10">
              <a:extLst>
                <a:ext uri="{FF2B5EF4-FFF2-40B4-BE49-F238E27FC236}">
                  <a16:creationId xmlns:a16="http://schemas.microsoft.com/office/drawing/2014/main" id="{3092018D-4989-4423-8133-47B9FD44F7E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t="33034" b="31722"/>
            <a:stretch>
              <a:fillRect/>
            </a:stretch>
          </p:blipFill>
          <p:spPr>
            <a:xfrm>
              <a:off x="10078840" y="505850"/>
              <a:ext cx="5466760" cy="1926640"/>
            </a:xfrm>
            <a:prstGeom prst="rect">
              <a:avLst/>
            </a:prstGeom>
          </p:spPr>
        </p:pic>
        <p:pic>
          <p:nvPicPr>
            <p:cNvPr id="18" name="Picture 11">
              <a:extLst>
                <a:ext uri="{FF2B5EF4-FFF2-40B4-BE49-F238E27FC236}">
                  <a16:creationId xmlns:a16="http://schemas.microsoft.com/office/drawing/2014/main" id="{3545A015-7A1D-42AC-86FA-A6F2FDDA39B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r="12053"/>
            <a:stretch>
              <a:fillRect/>
            </a:stretch>
          </p:blipFill>
          <p:spPr>
            <a:xfrm>
              <a:off x="6263553" y="505850"/>
              <a:ext cx="2836322" cy="1717344"/>
            </a:xfrm>
            <a:prstGeom prst="rect">
              <a:avLst/>
            </a:prstGeom>
          </p:spPr>
        </p:pic>
        <p:pic>
          <p:nvPicPr>
            <p:cNvPr id="19" name="Picture 12">
              <a:extLst>
                <a:ext uri="{FF2B5EF4-FFF2-40B4-BE49-F238E27FC236}">
                  <a16:creationId xmlns:a16="http://schemas.microsoft.com/office/drawing/2014/main" id="{2DA0B868-1DF3-48AD-BABB-B4F6400107D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2938367" y="90293"/>
              <a:ext cx="2311280" cy="2179826"/>
            </a:xfrm>
            <a:prstGeom prst="rect">
              <a:avLst/>
            </a:prstGeom>
          </p:spPr>
        </p:pic>
        <p:pic>
          <p:nvPicPr>
            <p:cNvPr id="20" name="Picture 13">
              <a:extLst>
                <a:ext uri="{FF2B5EF4-FFF2-40B4-BE49-F238E27FC236}">
                  <a16:creationId xmlns:a16="http://schemas.microsoft.com/office/drawing/2014/main" id="{1C950F44-590E-4AB7-8F2F-1DF85564F8F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>
            <a:xfrm>
              <a:off x="15903762" y="505850"/>
              <a:ext cx="1714111" cy="1714111"/>
            </a:xfrm>
            <a:prstGeom prst="rect">
              <a:avLst/>
            </a:prstGeom>
          </p:spPr>
        </p:pic>
        <p:pic>
          <p:nvPicPr>
            <p:cNvPr id="21" name="Picture 14">
              <a:extLst>
                <a:ext uri="{FF2B5EF4-FFF2-40B4-BE49-F238E27FC236}">
                  <a16:creationId xmlns:a16="http://schemas.microsoft.com/office/drawing/2014/main" id="{39BBF3BD-4B1C-49D6-901F-85F13273F1E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>
            <a:xfrm>
              <a:off x="0" y="0"/>
              <a:ext cx="2200148" cy="2338763"/>
            </a:xfrm>
            <a:prstGeom prst="rect">
              <a:avLst/>
            </a:prstGeom>
          </p:spPr>
        </p:pic>
      </p:grp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B022763A-7A55-4D20-AB9E-8FA359A5AD15}"/>
              </a:ext>
            </a:extLst>
          </p:cNvPr>
          <p:cNvSpPr/>
          <p:nvPr userDrawn="1"/>
        </p:nvSpPr>
        <p:spPr>
          <a:xfrm flipH="1">
            <a:off x="7951788" y="0"/>
            <a:ext cx="4240212" cy="607870"/>
          </a:xfrm>
          <a:custGeom>
            <a:avLst/>
            <a:gdLst>
              <a:gd name="connsiteX0" fmla="*/ 0 w 4862146"/>
              <a:gd name="connsiteY0" fmla="*/ 0 h 738554"/>
              <a:gd name="connsiteX1" fmla="*/ 4862146 w 4862146"/>
              <a:gd name="connsiteY1" fmla="*/ 0 h 738554"/>
              <a:gd name="connsiteX2" fmla="*/ 4009293 w 4862146"/>
              <a:gd name="connsiteY2" fmla="*/ 738554 h 738554"/>
              <a:gd name="connsiteX3" fmla="*/ 0 w 4862146"/>
              <a:gd name="connsiteY3" fmla="*/ 738554 h 738554"/>
              <a:gd name="connsiteX4" fmla="*/ 0 w 4862146"/>
              <a:gd name="connsiteY4" fmla="*/ 0 h 7385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862146" h="738554">
                <a:moveTo>
                  <a:pt x="0" y="0"/>
                </a:moveTo>
                <a:lnTo>
                  <a:pt x="4862146" y="0"/>
                </a:lnTo>
                <a:lnTo>
                  <a:pt x="4009293" y="738554"/>
                </a:lnTo>
                <a:lnTo>
                  <a:pt x="0" y="738554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CDF23E31-055E-4F88-A0C0-A3BE43B58A16}"/>
              </a:ext>
            </a:extLst>
          </p:cNvPr>
          <p:cNvSpPr/>
          <p:nvPr userDrawn="1"/>
        </p:nvSpPr>
        <p:spPr>
          <a:xfrm>
            <a:off x="-3" y="6251283"/>
            <a:ext cx="4238627" cy="607870"/>
          </a:xfrm>
          <a:custGeom>
            <a:avLst/>
            <a:gdLst>
              <a:gd name="connsiteX0" fmla="*/ 0 w 4862146"/>
              <a:gd name="connsiteY0" fmla="*/ 0 h 738554"/>
              <a:gd name="connsiteX1" fmla="*/ 4862146 w 4862146"/>
              <a:gd name="connsiteY1" fmla="*/ 0 h 738554"/>
              <a:gd name="connsiteX2" fmla="*/ 4009293 w 4862146"/>
              <a:gd name="connsiteY2" fmla="*/ 738554 h 738554"/>
              <a:gd name="connsiteX3" fmla="*/ 0 w 4862146"/>
              <a:gd name="connsiteY3" fmla="*/ 738554 h 738554"/>
              <a:gd name="connsiteX4" fmla="*/ 0 w 4862146"/>
              <a:gd name="connsiteY4" fmla="*/ 0 h 7385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862146" h="738554">
                <a:moveTo>
                  <a:pt x="0" y="0"/>
                </a:moveTo>
                <a:lnTo>
                  <a:pt x="4862146" y="0"/>
                </a:lnTo>
                <a:lnTo>
                  <a:pt x="4009293" y="738554"/>
                </a:lnTo>
                <a:lnTo>
                  <a:pt x="0" y="738554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A7FA0F7-3C92-4755-A9C7-E5EBB527900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658938" y="1640264"/>
            <a:ext cx="9348787" cy="3572759"/>
          </a:xfrm>
        </p:spPr>
        <p:txBody>
          <a:bodyPr>
            <a:normAutofit/>
          </a:bodyPr>
          <a:lstStyle>
            <a:lvl1pPr marL="0" indent="0" algn="ctr">
              <a:buNone/>
              <a:defRPr sz="3600">
                <a:solidFill>
                  <a:schemeClr val="accent1"/>
                </a:solidFill>
                <a:latin typeface="+mj-lt"/>
              </a:defRPr>
            </a:lvl1pPr>
            <a:lvl2pPr marL="457200" indent="0" algn="ctr">
              <a:buNone/>
              <a:defRPr sz="3600">
                <a:solidFill>
                  <a:schemeClr val="accent1"/>
                </a:solidFill>
                <a:latin typeface="+mj-lt"/>
              </a:defRPr>
            </a:lvl2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8021765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768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01AF1CF9-9F46-4541-8FF1-B9C53244EE1A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-9247" y="3633967"/>
            <a:ext cx="1912619" cy="1572989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3" name="Group 22">
            <a:extLst>
              <a:ext uri="{FF2B5EF4-FFF2-40B4-BE49-F238E27FC236}">
                <a16:creationId xmlns:a16="http://schemas.microsoft.com/office/drawing/2014/main" id="{AB0E1BA4-80FE-4826-BA2F-083C3A5BB7FA}"/>
              </a:ext>
            </a:extLst>
          </p:cNvPr>
          <p:cNvGrpSpPr/>
          <p:nvPr userDrawn="1"/>
        </p:nvGrpSpPr>
        <p:grpSpPr>
          <a:xfrm flipH="1">
            <a:off x="7561328" y="0"/>
            <a:ext cx="4831840" cy="3541007"/>
            <a:chOff x="-192127" y="-2"/>
            <a:chExt cx="4831840" cy="3367272"/>
          </a:xfrm>
        </p:grpSpPr>
        <p:sp>
          <p:nvSpPr>
            <p:cNvPr id="26" name="Diagonal Stripe 25">
              <a:extLst>
                <a:ext uri="{FF2B5EF4-FFF2-40B4-BE49-F238E27FC236}">
                  <a16:creationId xmlns:a16="http://schemas.microsoft.com/office/drawing/2014/main" id="{0697993E-CD44-40B9-805C-77BC608618A7}"/>
                </a:ext>
              </a:extLst>
            </p:cNvPr>
            <p:cNvSpPr/>
            <p:nvPr userDrawn="1"/>
          </p:nvSpPr>
          <p:spPr>
            <a:xfrm>
              <a:off x="0" y="-1"/>
              <a:ext cx="4639713" cy="3367271"/>
            </a:xfrm>
            <a:prstGeom prst="diagStripe">
              <a:avLst>
                <a:gd name="adj" fmla="val 51202"/>
              </a:avLst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dirty="0">
                <a:solidFill>
                  <a:schemeClr val="tx1"/>
                </a:solidFill>
              </a:endParaRPr>
            </a:p>
          </p:txBody>
        </p: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DDBD869A-51AE-4AC9-A3E0-38E8C732B1E8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1433638" y="-2"/>
              <a:ext cx="1240971" cy="91659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Parallelogram 29">
              <a:extLst>
                <a:ext uri="{FF2B5EF4-FFF2-40B4-BE49-F238E27FC236}">
                  <a16:creationId xmlns:a16="http://schemas.microsoft.com/office/drawing/2014/main" id="{DE18C3B6-28E6-4BBC-B634-F81DE5A9D13C}"/>
                </a:ext>
              </a:extLst>
            </p:cNvPr>
            <p:cNvSpPr/>
            <p:nvPr userDrawn="1"/>
          </p:nvSpPr>
          <p:spPr>
            <a:xfrm rot="19421162">
              <a:off x="-192127" y="1140864"/>
              <a:ext cx="1354398" cy="214994"/>
            </a:xfrm>
            <a:prstGeom prst="parallelogram">
              <a:avLst>
                <a:gd name="adj" fmla="val 72003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dirty="0"/>
            </a:p>
          </p:txBody>
        </p:sp>
      </p:grpSp>
      <p:sp>
        <p:nvSpPr>
          <p:cNvPr id="36" name="Parallelogram 35">
            <a:extLst>
              <a:ext uri="{FF2B5EF4-FFF2-40B4-BE49-F238E27FC236}">
                <a16:creationId xmlns:a16="http://schemas.microsoft.com/office/drawing/2014/main" id="{4EBB76E7-943E-4038-B700-114F66FBC609}"/>
              </a:ext>
            </a:extLst>
          </p:cNvPr>
          <p:cNvSpPr/>
          <p:nvPr userDrawn="1"/>
        </p:nvSpPr>
        <p:spPr>
          <a:xfrm flipH="1">
            <a:off x="6679908" y="1"/>
            <a:ext cx="1447800" cy="639064"/>
          </a:xfrm>
          <a:prstGeom prst="parallelogram">
            <a:avLst>
              <a:gd name="adj" fmla="val 135617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en-IN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03E79E9C-D961-6E47-A5C6-57689BAFF243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IN" dirty="0"/>
              <a:t>Add a footer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08BE157-60F2-194D-8C13-4AE120FC9EDE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8699F50C-BE38-4BD0-BA84-9B090E1F2B9B}" type="slidenum">
              <a:rPr lang="en-IN" smtClean="0"/>
              <a:t>‹#›</a:t>
            </a:fld>
            <a:endParaRPr lang="en-IN" dirty="0"/>
          </a:p>
        </p:txBody>
      </p:sp>
      <p:sp>
        <p:nvSpPr>
          <p:cNvPr id="27" name="Title 1" title="Title ">
            <a:extLst>
              <a:ext uri="{FF2B5EF4-FFF2-40B4-BE49-F238E27FC236}">
                <a16:creationId xmlns:a16="http://schemas.microsoft.com/office/drawing/2014/main" id="{C3CC34F4-862A-42E7-B2FA-7B511CC2E87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8678" y="209028"/>
            <a:ext cx="8333222" cy="1147969"/>
          </a:xfrm>
          <a:prstGeom prst="rect">
            <a:avLst/>
          </a:prstGeom>
        </p:spPr>
        <p:txBody>
          <a:bodyPr bIns="0" anchor="b">
            <a:normAutofit/>
          </a:bodyPr>
          <a:lstStyle>
            <a:lvl1pPr>
              <a:defRPr sz="4400" b="1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 </a:t>
            </a:r>
            <a:endParaRPr lang="en-IN" dirty="0"/>
          </a:p>
        </p:txBody>
      </p:sp>
      <p:sp>
        <p:nvSpPr>
          <p:cNvPr id="29" name="Content Placeholder 2">
            <a:extLst>
              <a:ext uri="{FF2B5EF4-FFF2-40B4-BE49-F238E27FC236}">
                <a16:creationId xmlns:a16="http://schemas.microsoft.com/office/drawing/2014/main" id="{1FAE0C34-9220-45F0-9FC2-9FE7C994E7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678" y="1671924"/>
            <a:ext cx="10835122" cy="4505039"/>
          </a:xfrm>
          <a:prstGeom prst="rect">
            <a:avLst/>
          </a:prstGeo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356360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393">
          <p15:clr>
            <a:srgbClr val="FBAE40"/>
          </p15:clr>
        </p15:guide>
        <p15:guide id="4" pos="7423">
          <p15:clr>
            <a:srgbClr val="FBAE40"/>
          </p15:clr>
        </p15:guide>
        <p15:guide id="5" orient="horz" pos="777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>
            <a:extLst>
              <a:ext uri="{FF2B5EF4-FFF2-40B4-BE49-F238E27FC236}">
                <a16:creationId xmlns:a16="http://schemas.microsoft.com/office/drawing/2014/main" id="{E06C152E-AB97-492E-92E8-E5802F554AB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-20000"/>
                    </a14:imgEffect>
                  </a14:imgLayer>
                </a14:imgProps>
              </a:ext>
            </a:extLst>
          </a:blip>
          <a:srcRect t="11161" b="4490"/>
          <a:stretch>
            <a:fillRect/>
          </a:stretch>
        </p:blipFill>
        <p:spPr>
          <a:xfrm>
            <a:off x="3358" y="0"/>
            <a:ext cx="12188642" cy="6858000"/>
          </a:xfrm>
          <a:prstGeom prst="rect">
            <a:avLst/>
          </a:prstGeom>
        </p:spPr>
      </p:pic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0C1D64F7-FFF7-435F-9178-4AC4EDF9D4BB}"/>
              </a:ext>
            </a:extLst>
          </p:cNvPr>
          <p:cNvSpPr/>
          <p:nvPr userDrawn="1"/>
        </p:nvSpPr>
        <p:spPr>
          <a:xfrm>
            <a:off x="0" y="0"/>
            <a:ext cx="12194214" cy="6859889"/>
          </a:xfrm>
          <a:custGeom>
            <a:avLst/>
            <a:gdLst>
              <a:gd name="connsiteX0" fmla="*/ 10894322 w 14554201"/>
              <a:gd name="connsiteY0" fmla="*/ 0 h 10401300"/>
              <a:gd name="connsiteX1" fmla="*/ 14554201 w 14554201"/>
              <a:gd name="connsiteY1" fmla="*/ 0 h 10401300"/>
              <a:gd name="connsiteX2" fmla="*/ 14554201 w 14554201"/>
              <a:gd name="connsiteY2" fmla="*/ 10401300 h 10401300"/>
              <a:gd name="connsiteX3" fmla="*/ 0 w 14554201"/>
              <a:gd name="connsiteY3" fmla="*/ 10401300 h 10401300"/>
              <a:gd name="connsiteX4" fmla="*/ 10894322 w 14554201"/>
              <a:gd name="connsiteY4" fmla="*/ 0 h 10401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554201" h="10401300">
                <a:moveTo>
                  <a:pt x="10894322" y="0"/>
                </a:moveTo>
                <a:lnTo>
                  <a:pt x="14554201" y="0"/>
                </a:lnTo>
                <a:lnTo>
                  <a:pt x="14554201" y="10401300"/>
                </a:lnTo>
                <a:lnTo>
                  <a:pt x="0" y="10401300"/>
                </a:lnTo>
                <a:lnTo>
                  <a:pt x="10894322" y="0"/>
                </a:lnTo>
                <a:close/>
              </a:path>
            </a:pathLst>
          </a:custGeom>
          <a:solidFill>
            <a:srgbClr val="F2EDE1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Parallelogram 13">
            <a:extLst>
              <a:ext uri="{FF2B5EF4-FFF2-40B4-BE49-F238E27FC236}">
                <a16:creationId xmlns:a16="http://schemas.microsoft.com/office/drawing/2014/main" id="{14D73D5E-DAB4-4C06-B300-5CA64271D27A}"/>
              </a:ext>
            </a:extLst>
          </p:cNvPr>
          <p:cNvSpPr/>
          <p:nvPr userDrawn="1"/>
        </p:nvSpPr>
        <p:spPr>
          <a:xfrm>
            <a:off x="2649256" y="3287598"/>
            <a:ext cx="2469499" cy="985714"/>
          </a:xfrm>
          <a:prstGeom prst="parallelogram">
            <a:avLst>
              <a:gd name="adj" fmla="val 133730"/>
            </a:avLst>
          </a:prstGeom>
          <a:solidFill>
            <a:schemeClr val="accent2"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8">
            <a:extLst>
              <a:ext uri="{FF2B5EF4-FFF2-40B4-BE49-F238E27FC236}">
                <a16:creationId xmlns:a16="http://schemas.microsoft.com/office/drawing/2014/main" id="{13F0F908-FACA-4B35-84A6-6A1BC509DDFC}"/>
              </a:ext>
            </a:extLst>
          </p:cNvPr>
          <p:cNvSpPr txBox="1"/>
          <p:nvPr userDrawn="1"/>
        </p:nvSpPr>
        <p:spPr>
          <a:xfrm>
            <a:off x="6452160" y="1275918"/>
            <a:ext cx="5612368" cy="4023360"/>
          </a:xfrm>
          <a:prstGeom prst="rect">
            <a:avLst/>
          </a:prstGeom>
        </p:spPr>
        <p:txBody>
          <a:bodyPr wrap="none" lIns="0" tIns="0" rIns="0" bIns="0" rtlCol="0" anchor="b">
            <a:noAutofit/>
          </a:bodyPr>
          <a:lstStyle/>
          <a:p>
            <a:pPr marL="91440" algn="just">
              <a:lnSpc>
                <a:spcPct val="70000"/>
              </a:lnSpc>
            </a:pPr>
            <a:r>
              <a:rPr lang="en-US" sz="6600" b="0">
                <a:solidFill>
                  <a:schemeClr val="accent2"/>
                </a:solidFill>
                <a:latin typeface="Franklin Gothic Heavy" panose="020B0903020102020204" pitchFamily="34" charset="0"/>
              </a:rPr>
              <a:t>               </a:t>
            </a:r>
            <a:r>
              <a:rPr lang="en-US" sz="6600" b="0">
                <a:solidFill>
                  <a:schemeClr val="accent1"/>
                </a:solidFill>
                <a:latin typeface="Franklin Gothic Heavy" panose="020B0903020102020204" pitchFamily="34" charset="0"/>
              </a:rPr>
              <a:t>2022</a:t>
            </a:r>
          </a:p>
          <a:p>
            <a:pPr marL="91440" algn="just">
              <a:lnSpc>
                <a:spcPct val="70000"/>
              </a:lnSpc>
            </a:pPr>
            <a:r>
              <a:rPr lang="en-US" sz="6600" b="0">
                <a:solidFill>
                  <a:schemeClr val="accent2"/>
                </a:solidFill>
                <a:latin typeface="Franklin Gothic Heavy" panose="020B0903020102020204" pitchFamily="34" charset="0"/>
              </a:rPr>
              <a:t>WORKFORCE</a:t>
            </a:r>
          </a:p>
          <a:p>
            <a:pPr marL="91440" algn="just">
              <a:lnSpc>
                <a:spcPct val="70000"/>
              </a:lnSpc>
            </a:pPr>
            <a:r>
              <a:rPr lang="en-US" sz="6600" b="0" spc="400" baseline="0">
                <a:solidFill>
                  <a:srgbClr val="1E4374"/>
                </a:solidFill>
                <a:latin typeface="Franklin Gothic Heavy" panose="020B0903020102020204" pitchFamily="34" charset="0"/>
              </a:rPr>
              <a:t>STRATEGIES</a:t>
            </a:r>
          </a:p>
          <a:p>
            <a:pPr marL="91440" lvl="0" indent="0" algn="just">
              <a:lnSpc>
                <a:spcPct val="70000"/>
              </a:lnSpc>
            </a:pPr>
            <a:r>
              <a:rPr lang="en-US" sz="6600" spc="1200" baseline="0">
                <a:solidFill>
                  <a:srgbClr val="1E4374"/>
                </a:solidFill>
                <a:latin typeface="Franklin Gothic Demi" panose="020B0703020102020204" pitchFamily="34" charset="0"/>
                <a:cs typeface="Poppins Medium" panose="00000600000000000000" pitchFamily="50" charset="0"/>
              </a:rPr>
              <a:t>INITIATIVE</a:t>
            </a:r>
          </a:p>
        </p:txBody>
      </p:sp>
      <p:sp>
        <p:nvSpPr>
          <p:cNvPr id="27" name="Parallelogram 26">
            <a:extLst>
              <a:ext uri="{FF2B5EF4-FFF2-40B4-BE49-F238E27FC236}">
                <a16:creationId xmlns:a16="http://schemas.microsoft.com/office/drawing/2014/main" id="{B231E1C7-EB70-440F-91CD-9A95ED517D0A}"/>
              </a:ext>
            </a:extLst>
          </p:cNvPr>
          <p:cNvSpPr/>
          <p:nvPr userDrawn="1"/>
        </p:nvSpPr>
        <p:spPr>
          <a:xfrm>
            <a:off x="402100" y="5018315"/>
            <a:ext cx="2469499" cy="985714"/>
          </a:xfrm>
          <a:prstGeom prst="parallelogram">
            <a:avLst>
              <a:gd name="adj" fmla="val 133730"/>
            </a:avLst>
          </a:prstGeom>
          <a:solidFill>
            <a:schemeClr val="accent2"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9" name="Group 9">
            <a:extLst>
              <a:ext uri="{FF2B5EF4-FFF2-40B4-BE49-F238E27FC236}">
                <a16:creationId xmlns:a16="http://schemas.microsoft.com/office/drawing/2014/main" id="{9778030B-0974-4D27-A7E5-F3D698D231DE}"/>
              </a:ext>
            </a:extLst>
          </p:cNvPr>
          <p:cNvGrpSpPr/>
          <p:nvPr userDrawn="1"/>
        </p:nvGrpSpPr>
        <p:grpSpPr>
          <a:xfrm>
            <a:off x="6452160" y="5706468"/>
            <a:ext cx="5206848" cy="744342"/>
            <a:chOff x="21772" y="0"/>
            <a:chExt cx="17596101" cy="2515439"/>
          </a:xfrm>
        </p:grpSpPr>
        <p:pic>
          <p:nvPicPr>
            <p:cNvPr id="30" name="Picture 10">
              <a:extLst>
                <a:ext uri="{FF2B5EF4-FFF2-40B4-BE49-F238E27FC236}">
                  <a16:creationId xmlns:a16="http://schemas.microsoft.com/office/drawing/2014/main" id="{2D7AF768-FCA8-4314-994E-4EE5861DD97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t="33034" b="31722"/>
            <a:stretch>
              <a:fillRect/>
            </a:stretch>
          </p:blipFill>
          <p:spPr>
            <a:xfrm>
              <a:off x="10078838" y="588798"/>
              <a:ext cx="5466760" cy="1926641"/>
            </a:xfrm>
            <a:prstGeom prst="rect">
              <a:avLst/>
            </a:prstGeom>
          </p:spPr>
        </p:pic>
        <p:pic>
          <p:nvPicPr>
            <p:cNvPr id="31" name="Picture 11">
              <a:extLst>
                <a:ext uri="{FF2B5EF4-FFF2-40B4-BE49-F238E27FC236}">
                  <a16:creationId xmlns:a16="http://schemas.microsoft.com/office/drawing/2014/main" id="{A8E50C07-0CCB-461B-9549-EC3529CC0FA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1" r="-7197" b="-2733"/>
            <a:stretch/>
          </p:blipFill>
          <p:spPr>
            <a:xfrm>
              <a:off x="6263552" y="684970"/>
              <a:ext cx="3457124" cy="1764269"/>
            </a:xfrm>
            <a:prstGeom prst="rect">
              <a:avLst/>
            </a:prstGeom>
          </p:spPr>
        </p:pic>
        <p:pic>
          <p:nvPicPr>
            <p:cNvPr id="32" name="Picture 12">
              <a:extLst>
                <a:ext uri="{FF2B5EF4-FFF2-40B4-BE49-F238E27FC236}">
                  <a16:creationId xmlns:a16="http://schemas.microsoft.com/office/drawing/2014/main" id="{71D11A67-6D28-49F9-96F4-8E6FC2CA655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>
            <a:xfrm>
              <a:off x="2938367" y="90293"/>
              <a:ext cx="2311280" cy="2179826"/>
            </a:xfrm>
            <a:prstGeom prst="rect">
              <a:avLst/>
            </a:prstGeom>
          </p:spPr>
        </p:pic>
        <p:pic>
          <p:nvPicPr>
            <p:cNvPr id="33" name="Picture 13">
              <a:extLst>
                <a:ext uri="{FF2B5EF4-FFF2-40B4-BE49-F238E27FC236}">
                  <a16:creationId xmlns:a16="http://schemas.microsoft.com/office/drawing/2014/main" id="{773DA4FC-9C40-43DC-9238-547D7EC4B8B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>
            <a:xfrm>
              <a:off x="15903762" y="505850"/>
              <a:ext cx="1714111" cy="1714111"/>
            </a:xfrm>
            <a:prstGeom prst="rect">
              <a:avLst/>
            </a:prstGeom>
          </p:spPr>
        </p:pic>
        <p:pic>
          <p:nvPicPr>
            <p:cNvPr id="34" name="Picture 14">
              <a:extLst>
                <a:ext uri="{FF2B5EF4-FFF2-40B4-BE49-F238E27FC236}">
                  <a16:creationId xmlns:a16="http://schemas.microsoft.com/office/drawing/2014/main" id="{FB16AEAC-C639-454C-88AF-2D98B3FB2BB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>
            <a:xfrm>
              <a:off x="21772" y="0"/>
              <a:ext cx="2200148" cy="233876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9988406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solidFill>
          <a:schemeClr val="bg1">
            <a:alpha val="9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>
            <a:extLst>
              <a:ext uri="{FF2B5EF4-FFF2-40B4-BE49-F238E27FC236}">
                <a16:creationId xmlns:a16="http://schemas.microsoft.com/office/drawing/2014/main" id="{E06C152E-AB97-492E-92E8-E5802F554AB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-20000"/>
                    </a14:imgEffect>
                  </a14:imgLayer>
                </a14:imgProps>
              </a:ext>
            </a:extLst>
          </a:blip>
          <a:srcRect t="11161" b="4490"/>
          <a:stretch>
            <a:fillRect/>
          </a:stretch>
        </p:blipFill>
        <p:spPr>
          <a:xfrm>
            <a:off x="3358" y="0"/>
            <a:ext cx="12188642" cy="6858000"/>
          </a:xfrm>
          <a:prstGeom prst="rect">
            <a:avLst/>
          </a:prstGeom>
        </p:spPr>
      </p:pic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0C1D64F7-FFF7-435F-9178-4AC4EDF9D4BB}"/>
              </a:ext>
            </a:extLst>
          </p:cNvPr>
          <p:cNvSpPr/>
          <p:nvPr userDrawn="1"/>
        </p:nvSpPr>
        <p:spPr>
          <a:xfrm>
            <a:off x="0" y="-1890"/>
            <a:ext cx="12194214" cy="6859890"/>
          </a:xfrm>
          <a:custGeom>
            <a:avLst/>
            <a:gdLst>
              <a:gd name="connsiteX0" fmla="*/ 10894322 w 14554201"/>
              <a:gd name="connsiteY0" fmla="*/ 0 h 10401300"/>
              <a:gd name="connsiteX1" fmla="*/ 14554201 w 14554201"/>
              <a:gd name="connsiteY1" fmla="*/ 0 h 10401300"/>
              <a:gd name="connsiteX2" fmla="*/ 14554201 w 14554201"/>
              <a:gd name="connsiteY2" fmla="*/ 10401300 h 10401300"/>
              <a:gd name="connsiteX3" fmla="*/ 0 w 14554201"/>
              <a:gd name="connsiteY3" fmla="*/ 10401300 h 10401300"/>
              <a:gd name="connsiteX4" fmla="*/ 10894322 w 14554201"/>
              <a:gd name="connsiteY4" fmla="*/ 0 h 10401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554201" h="10401300">
                <a:moveTo>
                  <a:pt x="10894322" y="0"/>
                </a:moveTo>
                <a:lnTo>
                  <a:pt x="14554201" y="0"/>
                </a:lnTo>
                <a:lnTo>
                  <a:pt x="14554201" y="10401300"/>
                </a:lnTo>
                <a:lnTo>
                  <a:pt x="0" y="10401300"/>
                </a:lnTo>
                <a:lnTo>
                  <a:pt x="10894322" y="0"/>
                </a:lnTo>
                <a:close/>
              </a:path>
            </a:pathLst>
          </a:custGeom>
          <a:solidFill>
            <a:srgbClr val="F2EDE1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15FAFD7-C149-4835-94A1-828E30E627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84465" y="2408833"/>
            <a:ext cx="6350007" cy="1799652"/>
          </a:xfrm>
        </p:spPr>
        <p:txBody>
          <a:bodyPr anchor="b">
            <a:normAutofit/>
          </a:bodyPr>
          <a:lstStyle>
            <a:lvl1pPr algn="r">
              <a:lnSpc>
                <a:spcPct val="90000"/>
              </a:lnSpc>
              <a:defRPr sz="5000">
                <a:solidFill>
                  <a:schemeClr val="accent1"/>
                </a:solidFill>
                <a:latin typeface="Franklin Gothic Heavy" panose="020B09030201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5171314-2E75-4EA6-A071-BB52E3F97E4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389968" y="4273312"/>
            <a:ext cx="6344832" cy="1116013"/>
          </a:xfrm>
        </p:spPr>
        <p:txBody>
          <a:bodyPr>
            <a:normAutofit/>
          </a:bodyPr>
          <a:lstStyle>
            <a:lvl1pPr marL="0" indent="0" algn="r">
              <a:lnSpc>
                <a:spcPct val="90000"/>
              </a:lnSpc>
              <a:buFontTx/>
              <a:buNone/>
              <a:defRPr sz="3000" b="1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6" name="Parallelogram 25">
            <a:extLst>
              <a:ext uri="{FF2B5EF4-FFF2-40B4-BE49-F238E27FC236}">
                <a16:creationId xmlns:a16="http://schemas.microsoft.com/office/drawing/2014/main" id="{DF950014-7A07-48B0-9D9B-98D673C9CF51}"/>
              </a:ext>
            </a:extLst>
          </p:cNvPr>
          <p:cNvSpPr/>
          <p:nvPr userDrawn="1"/>
        </p:nvSpPr>
        <p:spPr>
          <a:xfrm>
            <a:off x="2649256" y="3287598"/>
            <a:ext cx="2469499" cy="985714"/>
          </a:xfrm>
          <a:prstGeom prst="parallelogram">
            <a:avLst>
              <a:gd name="adj" fmla="val 133730"/>
            </a:avLst>
          </a:prstGeom>
          <a:solidFill>
            <a:schemeClr val="accent2"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Parallelogram 26">
            <a:extLst>
              <a:ext uri="{FF2B5EF4-FFF2-40B4-BE49-F238E27FC236}">
                <a16:creationId xmlns:a16="http://schemas.microsoft.com/office/drawing/2014/main" id="{545713A8-3656-4E9D-A8EA-F35E4AB54789}"/>
              </a:ext>
            </a:extLst>
          </p:cNvPr>
          <p:cNvSpPr/>
          <p:nvPr userDrawn="1"/>
        </p:nvSpPr>
        <p:spPr>
          <a:xfrm>
            <a:off x="402100" y="5018315"/>
            <a:ext cx="2469499" cy="985714"/>
          </a:xfrm>
          <a:prstGeom prst="parallelogram">
            <a:avLst>
              <a:gd name="adj" fmla="val 133730"/>
            </a:avLst>
          </a:prstGeom>
          <a:solidFill>
            <a:schemeClr val="accent2"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2" name="Group 9">
            <a:extLst>
              <a:ext uri="{FF2B5EF4-FFF2-40B4-BE49-F238E27FC236}">
                <a16:creationId xmlns:a16="http://schemas.microsoft.com/office/drawing/2014/main" id="{A1DD9D81-22E4-4741-BD22-F7B56AEFB971}"/>
              </a:ext>
            </a:extLst>
          </p:cNvPr>
          <p:cNvGrpSpPr/>
          <p:nvPr userDrawn="1"/>
        </p:nvGrpSpPr>
        <p:grpSpPr>
          <a:xfrm>
            <a:off x="6452160" y="5706468"/>
            <a:ext cx="5206848" cy="744342"/>
            <a:chOff x="21772" y="0"/>
            <a:chExt cx="17596101" cy="2515439"/>
          </a:xfrm>
        </p:grpSpPr>
        <p:pic>
          <p:nvPicPr>
            <p:cNvPr id="43" name="Picture 10">
              <a:extLst>
                <a:ext uri="{FF2B5EF4-FFF2-40B4-BE49-F238E27FC236}">
                  <a16:creationId xmlns:a16="http://schemas.microsoft.com/office/drawing/2014/main" id="{41A95629-FF5B-491F-A9A6-C53F1BDF58D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t="33034" b="31722"/>
            <a:stretch>
              <a:fillRect/>
            </a:stretch>
          </p:blipFill>
          <p:spPr>
            <a:xfrm>
              <a:off x="10078838" y="588798"/>
              <a:ext cx="5466760" cy="1926641"/>
            </a:xfrm>
            <a:prstGeom prst="rect">
              <a:avLst/>
            </a:prstGeom>
          </p:spPr>
        </p:pic>
        <p:pic>
          <p:nvPicPr>
            <p:cNvPr id="44" name="Picture 11">
              <a:extLst>
                <a:ext uri="{FF2B5EF4-FFF2-40B4-BE49-F238E27FC236}">
                  <a16:creationId xmlns:a16="http://schemas.microsoft.com/office/drawing/2014/main" id="{6B8EE853-9998-4EB4-953D-FAC4A9FDA40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1" r="-7197" b="-2733"/>
            <a:stretch/>
          </p:blipFill>
          <p:spPr>
            <a:xfrm>
              <a:off x="6263552" y="684970"/>
              <a:ext cx="3457124" cy="1764269"/>
            </a:xfrm>
            <a:prstGeom prst="rect">
              <a:avLst/>
            </a:prstGeom>
          </p:spPr>
        </p:pic>
        <p:pic>
          <p:nvPicPr>
            <p:cNvPr id="45" name="Picture 12">
              <a:extLst>
                <a:ext uri="{FF2B5EF4-FFF2-40B4-BE49-F238E27FC236}">
                  <a16:creationId xmlns:a16="http://schemas.microsoft.com/office/drawing/2014/main" id="{16719A5A-6FE3-466C-B9B6-C2E7DD5962F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>
            <a:xfrm>
              <a:off x="2938367" y="90293"/>
              <a:ext cx="2311280" cy="2179826"/>
            </a:xfrm>
            <a:prstGeom prst="rect">
              <a:avLst/>
            </a:prstGeom>
          </p:spPr>
        </p:pic>
        <p:pic>
          <p:nvPicPr>
            <p:cNvPr id="46" name="Picture 13">
              <a:extLst>
                <a:ext uri="{FF2B5EF4-FFF2-40B4-BE49-F238E27FC236}">
                  <a16:creationId xmlns:a16="http://schemas.microsoft.com/office/drawing/2014/main" id="{678360A3-8A6B-4A7F-8174-F39DFDF781D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>
            <a:xfrm>
              <a:off x="15903762" y="505850"/>
              <a:ext cx="1714111" cy="1714111"/>
            </a:xfrm>
            <a:prstGeom prst="rect">
              <a:avLst/>
            </a:prstGeom>
          </p:spPr>
        </p:pic>
        <p:pic>
          <p:nvPicPr>
            <p:cNvPr id="47" name="Picture 14">
              <a:extLst>
                <a:ext uri="{FF2B5EF4-FFF2-40B4-BE49-F238E27FC236}">
                  <a16:creationId xmlns:a16="http://schemas.microsoft.com/office/drawing/2014/main" id="{FD8F36BA-01B3-4F14-B3CE-B58F5FE2DA9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>
            <a:xfrm>
              <a:off x="21772" y="0"/>
              <a:ext cx="2200148" cy="233876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7174459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FBBC5B6D-636E-42B5-82F2-23BFF777930F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5" name="Group 9">
            <a:extLst>
              <a:ext uri="{FF2B5EF4-FFF2-40B4-BE49-F238E27FC236}">
                <a16:creationId xmlns:a16="http://schemas.microsoft.com/office/drawing/2014/main" id="{3EF1E2A5-E948-4F9C-A853-98CF9AB3EC0E}"/>
              </a:ext>
            </a:extLst>
          </p:cNvPr>
          <p:cNvGrpSpPr/>
          <p:nvPr userDrawn="1"/>
        </p:nvGrpSpPr>
        <p:grpSpPr>
          <a:xfrm>
            <a:off x="537882" y="6104883"/>
            <a:ext cx="4373219" cy="625171"/>
            <a:chOff x="21772" y="0"/>
            <a:chExt cx="17596101" cy="2515439"/>
          </a:xfrm>
        </p:grpSpPr>
        <p:pic>
          <p:nvPicPr>
            <p:cNvPr id="16" name="Picture 10">
              <a:extLst>
                <a:ext uri="{FF2B5EF4-FFF2-40B4-BE49-F238E27FC236}">
                  <a16:creationId xmlns:a16="http://schemas.microsoft.com/office/drawing/2014/main" id="{B71D3455-511C-4DB5-8A33-D9171A1054C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t="33034" b="31722"/>
            <a:stretch>
              <a:fillRect/>
            </a:stretch>
          </p:blipFill>
          <p:spPr>
            <a:xfrm>
              <a:off x="10078838" y="588798"/>
              <a:ext cx="5466760" cy="1926641"/>
            </a:xfrm>
            <a:prstGeom prst="rect">
              <a:avLst/>
            </a:prstGeom>
          </p:spPr>
        </p:pic>
        <p:pic>
          <p:nvPicPr>
            <p:cNvPr id="17" name="Picture 11">
              <a:extLst>
                <a:ext uri="{FF2B5EF4-FFF2-40B4-BE49-F238E27FC236}">
                  <a16:creationId xmlns:a16="http://schemas.microsoft.com/office/drawing/2014/main" id="{09B80427-00CA-45ED-88A5-7FF78E294C7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" r="-7197" b="-2733"/>
            <a:stretch/>
          </p:blipFill>
          <p:spPr>
            <a:xfrm>
              <a:off x="6263552" y="684970"/>
              <a:ext cx="3457124" cy="1764269"/>
            </a:xfrm>
            <a:prstGeom prst="rect">
              <a:avLst/>
            </a:prstGeom>
          </p:spPr>
        </p:pic>
        <p:pic>
          <p:nvPicPr>
            <p:cNvPr id="28" name="Picture 12">
              <a:extLst>
                <a:ext uri="{FF2B5EF4-FFF2-40B4-BE49-F238E27FC236}">
                  <a16:creationId xmlns:a16="http://schemas.microsoft.com/office/drawing/2014/main" id="{6C0EE60F-B8CF-4D64-ADC4-005441EA9E6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2938367" y="90293"/>
              <a:ext cx="2311280" cy="2179826"/>
            </a:xfrm>
            <a:prstGeom prst="rect">
              <a:avLst/>
            </a:prstGeom>
          </p:spPr>
        </p:pic>
        <p:pic>
          <p:nvPicPr>
            <p:cNvPr id="29" name="Picture 13">
              <a:extLst>
                <a:ext uri="{FF2B5EF4-FFF2-40B4-BE49-F238E27FC236}">
                  <a16:creationId xmlns:a16="http://schemas.microsoft.com/office/drawing/2014/main" id="{D80AA1B2-5E3C-4585-AB4A-4CD6D7CC9A6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15903762" y="505850"/>
              <a:ext cx="1714111" cy="1714111"/>
            </a:xfrm>
            <a:prstGeom prst="rect">
              <a:avLst/>
            </a:prstGeom>
          </p:spPr>
        </p:pic>
        <p:pic>
          <p:nvPicPr>
            <p:cNvPr id="30" name="Picture 14">
              <a:extLst>
                <a:ext uri="{FF2B5EF4-FFF2-40B4-BE49-F238E27FC236}">
                  <a16:creationId xmlns:a16="http://schemas.microsoft.com/office/drawing/2014/main" id="{2DF80504-F3BB-4B30-9804-0633244E07D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>
            <a:xfrm>
              <a:off x="21772" y="0"/>
              <a:ext cx="2200148" cy="2338763"/>
            </a:xfrm>
            <a:prstGeom prst="rect">
              <a:avLst/>
            </a:prstGeom>
          </p:spPr>
        </p:pic>
      </p:grp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6F11F31A-4D0E-4C89-8269-0D204AA70A88}"/>
              </a:ext>
            </a:extLst>
          </p:cNvPr>
          <p:cNvSpPr/>
          <p:nvPr userDrawn="1"/>
        </p:nvSpPr>
        <p:spPr>
          <a:xfrm>
            <a:off x="0" y="0"/>
            <a:ext cx="4217750" cy="607870"/>
          </a:xfrm>
          <a:custGeom>
            <a:avLst/>
            <a:gdLst>
              <a:gd name="connsiteX0" fmla="*/ 0 w 4862146"/>
              <a:gd name="connsiteY0" fmla="*/ 0 h 738554"/>
              <a:gd name="connsiteX1" fmla="*/ 4862146 w 4862146"/>
              <a:gd name="connsiteY1" fmla="*/ 0 h 738554"/>
              <a:gd name="connsiteX2" fmla="*/ 4009293 w 4862146"/>
              <a:gd name="connsiteY2" fmla="*/ 738554 h 738554"/>
              <a:gd name="connsiteX3" fmla="*/ 0 w 4862146"/>
              <a:gd name="connsiteY3" fmla="*/ 738554 h 738554"/>
              <a:gd name="connsiteX4" fmla="*/ 0 w 4862146"/>
              <a:gd name="connsiteY4" fmla="*/ 0 h 7385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862146" h="738554">
                <a:moveTo>
                  <a:pt x="0" y="0"/>
                </a:moveTo>
                <a:lnTo>
                  <a:pt x="4862146" y="0"/>
                </a:lnTo>
                <a:lnTo>
                  <a:pt x="4009293" y="738554"/>
                </a:lnTo>
                <a:lnTo>
                  <a:pt x="0" y="738554"/>
                </a:lnTo>
                <a:lnTo>
                  <a:pt x="0" y="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ight Triangle 24">
            <a:extLst>
              <a:ext uri="{FF2B5EF4-FFF2-40B4-BE49-F238E27FC236}">
                <a16:creationId xmlns:a16="http://schemas.microsoft.com/office/drawing/2014/main" id="{807445E5-6B18-41EB-AF9B-1F5CB1EEE260}"/>
              </a:ext>
            </a:extLst>
          </p:cNvPr>
          <p:cNvSpPr/>
          <p:nvPr userDrawn="1"/>
        </p:nvSpPr>
        <p:spPr>
          <a:xfrm flipH="1">
            <a:off x="11142249" y="6051176"/>
            <a:ext cx="1049750" cy="806824"/>
          </a:xfrm>
          <a:prstGeom prst="rtTriangl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Slide Number Placeholder 5">
            <a:extLst>
              <a:ext uri="{FF2B5EF4-FFF2-40B4-BE49-F238E27FC236}">
                <a16:creationId xmlns:a16="http://schemas.microsoft.com/office/drawing/2014/main" id="{5D6C0F62-4EB7-4B12-88C4-62719E4D34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58738" y="6464823"/>
            <a:ext cx="1049751" cy="393177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98EAD253-9EBD-451D-B727-FA39C031CAA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8A285709-F3E4-4DE1-AE00-E4C77B6E20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566305"/>
            <a:ext cx="10515600" cy="2829484"/>
          </a:xfrm>
        </p:spPr>
        <p:txBody>
          <a:bodyPr anchor="b">
            <a:normAutofit/>
          </a:bodyPr>
          <a:lstStyle>
            <a:lvl1pPr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7" name="Text Placeholder 2">
            <a:extLst>
              <a:ext uri="{FF2B5EF4-FFF2-40B4-BE49-F238E27FC236}">
                <a16:creationId xmlns:a16="http://schemas.microsoft.com/office/drawing/2014/main" id="{23E4F59A-6388-4CC6-AE83-7C6D6F0352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464050"/>
            <a:ext cx="10515600" cy="1482166"/>
          </a:xfrm>
        </p:spPr>
        <p:txBody>
          <a:bodyPr>
            <a:normAutofit/>
          </a:bodyPr>
          <a:lstStyle>
            <a:lvl1pPr marL="0" indent="0">
              <a:buNone/>
              <a:defRPr sz="2800" b="1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9FDD8559-DBD6-42FB-AD40-EE898AC297C2}"/>
              </a:ext>
            </a:extLst>
          </p:cNvPr>
          <p:cNvCxnSpPr>
            <a:cxnSpLocks/>
          </p:cNvCxnSpPr>
          <p:nvPr userDrawn="1"/>
        </p:nvCxnSpPr>
        <p:spPr>
          <a:xfrm>
            <a:off x="926118" y="4386362"/>
            <a:ext cx="846121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6559143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 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B76AC5-5A4C-431E-ADE5-F64F905B63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57200"/>
            <a:ext cx="11277600" cy="1104900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A7F8B9-BFBC-477B-AEFC-C003F9FF2E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562100"/>
            <a:ext cx="11277600" cy="44196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517FB842-4502-487E-A838-7461F2254CFF}"/>
              </a:ext>
            </a:extLst>
          </p:cNvPr>
          <p:cNvSpPr/>
          <p:nvPr userDrawn="1"/>
        </p:nvSpPr>
        <p:spPr>
          <a:xfrm>
            <a:off x="0" y="0"/>
            <a:ext cx="4217750" cy="607870"/>
          </a:xfrm>
          <a:custGeom>
            <a:avLst/>
            <a:gdLst>
              <a:gd name="connsiteX0" fmla="*/ 0 w 4862146"/>
              <a:gd name="connsiteY0" fmla="*/ 0 h 738554"/>
              <a:gd name="connsiteX1" fmla="*/ 4862146 w 4862146"/>
              <a:gd name="connsiteY1" fmla="*/ 0 h 738554"/>
              <a:gd name="connsiteX2" fmla="*/ 4009293 w 4862146"/>
              <a:gd name="connsiteY2" fmla="*/ 738554 h 738554"/>
              <a:gd name="connsiteX3" fmla="*/ 0 w 4862146"/>
              <a:gd name="connsiteY3" fmla="*/ 738554 h 738554"/>
              <a:gd name="connsiteX4" fmla="*/ 0 w 4862146"/>
              <a:gd name="connsiteY4" fmla="*/ 0 h 7385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862146" h="738554">
                <a:moveTo>
                  <a:pt x="0" y="0"/>
                </a:moveTo>
                <a:lnTo>
                  <a:pt x="4862146" y="0"/>
                </a:lnTo>
                <a:lnTo>
                  <a:pt x="4009293" y="738554"/>
                </a:lnTo>
                <a:lnTo>
                  <a:pt x="0" y="738554"/>
                </a:lnTo>
                <a:lnTo>
                  <a:pt x="0" y="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ight Triangle 23">
            <a:extLst>
              <a:ext uri="{FF2B5EF4-FFF2-40B4-BE49-F238E27FC236}">
                <a16:creationId xmlns:a16="http://schemas.microsoft.com/office/drawing/2014/main" id="{395CE31D-6BE5-4064-A206-697ACDC47705}"/>
              </a:ext>
            </a:extLst>
          </p:cNvPr>
          <p:cNvSpPr/>
          <p:nvPr userDrawn="1"/>
        </p:nvSpPr>
        <p:spPr>
          <a:xfrm flipH="1">
            <a:off x="11142249" y="6051176"/>
            <a:ext cx="1049750" cy="806824"/>
          </a:xfrm>
          <a:prstGeom prst="rtTriangl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Slide Number Placeholder 5">
            <a:extLst>
              <a:ext uri="{FF2B5EF4-FFF2-40B4-BE49-F238E27FC236}">
                <a16:creationId xmlns:a16="http://schemas.microsoft.com/office/drawing/2014/main" id="{91036CDB-7A19-4BB2-9772-49FF6099D1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58738" y="6464823"/>
            <a:ext cx="1049751" cy="393177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98EAD253-9EBD-451D-B727-FA39C031CAAC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13" name="Group 9">
            <a:extLst>
              <a:ext uri="{FF2B5EF4-FFF2-40B4-BE49-F238E27FC236}">
                <a16:creationId xmlns:a16="http://schemas.microsoft.com/office/drawing/2014/main" id="{938FBDDB-FDB5-49A0-B1E5-4393E70E871B}"/>
              </a:ext>
            </a:extLst>
          </p:cNvPr>
          <p:cNvGrpSpPr/>
          <p:nvPr userDrawn="1"/>
        </p:nvGrpSpPr>
        <p:grpSpPr>
          <a:xfrm>
            <a:off x="537882" y="6104883"/>
            <a:ext cx="4373219" cy="625171"/>
            <a:chOff x="21772" y="0"/>
            <a:chExt cx="17596101" cy="2515439"/>
          </a:xfrm>
        </p:grpSpPr>
        <p:pic>
          <p:nvPicPr>
            <p:cNvPr id="14" name="Picture 10">
              <a:extLst>
                <a:ext uri="{FF2B5EF4-FFF2-40B4-BE49-F238E27FC236}">
                  <a16:creationId xmlns:a16="http://schemas.microsoft.com/office/drawing/2014/main" id="{3D43D291-876D-43DF-A51B-670F993AF61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t="33034" b="31722"/>
            <a:stretch>
              <a:fillRect/>
            </a:stretch>
          </p:blipFill>
          <p:spPr>
            <a:xfrm>
              <a:off x="10078838" y="588798"/>
              <a:ext cx="5466760" cy="1926641"/>
            </a:xfrm>
            <a:prstGeom prst="rect">
              <a:avLst/>
            </a:prstGeom>
          </p:spPr>
        </p:pic>
        <p:pic>
          <p:nvPicPr>
            <p:cNvPr id="15" name="Picture 11">
              <a:extLst>
                <a:ext uri="{FF2B5EF4-FFF2-40B4-BE49-F238E27FC236}">
                  <a16:creationId xmlns:a16="http://schemas.microsoft.com/office/drawing/2014/main" id="{A6DAC8AC-CCB8-400D-8684-E9F96841A01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" r="-7197" b="-2733"/>
            <a:stretch/>
          </p:blipFill>
          <p:spPr>
            <a:xfrm>
              <a:off x="6263552" y="684970"/>
              <a:ext cx="3457124" cy="1764269"/>
            </a:xfrm>
            <a:prstGeom prst="rect">
              <a:avLst/>
            </a:prstGeom>
          </p:spPr>
        </p:pic>
        <p:pic>
          <p:nvPicPr>
            <p:cNvPr id="22" name="Picture 12">
              <a:extLst>
                <a:ext uri="{FF2B5EF4-FFF2-40B4-BE49-F238E27FC236}">
                  <a16:creationId xmlns:a16="http://schemas.microsoft.com/office/drawing/2014/main" id="{330713A3-D0CF-44B5-8406-3BF9F0DCD9B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2938367" y="90293"/>
              <a:ext cx="2311280" cy="2179826"/>
            </a:xfrm>
            <a:prstGeom prst="rect">
              <a:avLst/>
            </a:prstGeom>
          </p:spPr>
        </p:pic>
        <p:pic>
          <p:nvPicPr>
            <p:cNvPr id="26" name="Picture 13">
              <a:extLst>
                <a:ext uri="{FF2B5EF4-FFF2-40B4-BE49-F238E27FC236}">
                  <a16:creationId xmlns:a16="http://schemas.microsoft.com/office/drawing/2014/main" id="{38C04EAD-5EEC-44E0-86EC-89DF7DA8CCE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15903762" y="505850"/>
              <a:ext cx="1714111" cy="1714111"/>
            </a:xfrm>
            <a:prstGeom prst="rect">
              <a:avLst/>
            </a:prstGeom>
          </p:spPr>
        </p:pic>
        <p:pic>
          <p:nvPicPr>
            <p:cNvPr id="27" name="Picture 14">
              <a:extLst>
                <a:ext uri="{FF2B5EF4-FFF2-40B4-BE49-F238E27FC236}">
                  <a16:creationId xmlns:a16="http://schemas.microsoft.com/office/drawing/2014/main" id="{65CD3957-399A-4E56-8D0C-5419D5A452D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>
            <a:xfrm>
              <a:off x="21772" y="0"/>
              <a:ext cx="2200148" cy="233876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0494993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768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solidFill>
          <a:schemeClr val="bg1">
            <a:alpha val="9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>
            <a:extLst>
              <a:ext uri="{FF2B5EF4-FFF2-40B4-BE49-F238E27FC236}">
                <a16:creationId xmlns:a16="http://schemas.microsoft.com/office/drawing/2014/main" id="{E06C152E-AB97-492E-92E8-E5802F554AB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-20000"/>
                    </a14:imgEffect>
                  </a14:imgLayer>
                </a14:imgProps>
              </a:ext>
            </a:extLst>
          </a:blip>
          <a:srcRect t="11161" b="4490"/>
          <a:stretch>
            <a:fillRect/>
          </a:stretch>
        </p:blipFill>
        <p:spPr>
          <a:xfrm>
            <a:off x="3358" y="0"/>
            <a:ext cx="12188642" cy="6858000"/>
          </a:xfrm>
          <a:prstGeom prst="rect">
            <a:avLst/>
          </a:prstGeom>
        </p:spPr>
      </p:pic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0C1D64F7-FFF7-435F-9178-4AC4EDF9D4BB}"/>
              </a:ext>
            </a:extLst>
          </p:cNvPr>
          <p:cNvSpPr/>
          <p:nvPr userDrawn="1"/>
        </p:nvSpPr>
        <p:spPr>
          <a:xfrm>
            <a:off x="0" y="-1890"/>
            <a:ext cx="12194214" cy="6859890"/>
          </a:xfrm>
          <a:custGeom>
            <a:avLst/>
            <a:gdLst>
              <a:gd name="connsiteX0" fmla="*/ 10894322 w 14554201"/>
              <a:gd name="connsiteY0" fmla="*/ 0 h 10401300"/>
              <a:gd name="connsiteX1" fmla="*/ 14554201 w 14554201"/>
              <a:gd name="connsiteY1" fmla="*/ 0 h 10401300"/>
              <a:gd name="connsiteX2" fmla="*/ 14554201 w 14554201"/>
              <a:gd name="connsiteY2" fmla="*/ 10401300 h 10401300"/>
              <a:gd name="connsiteX3" fmla="*/ 0 w 14554201"/>
              <a:gd name="connsiteY3" fmla="*/ 10401300 h 10401300"/>
              <a:gd name="connsiteX4" fmla="*/ 10894322 w 14554201"/>
              <a:gd name="connsiteY4" fmla="*/ 0 h 10401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554201" h="10401300">
                <a:moveTo>
                  <a:pt x="10894322" y="0"/>
                </a:moveTo>
                <a:lnTo>
                  <a:pt x="14554201" y="0"/>
                </a:lnTo>
                <a:lnTo>
                  <a:pt x="14554201" y="10401300"/>
                </a:lnTo>
                <a:lnTo>
                  <a:pt x="0" y="10401300"/>
                </a:lnTo>
                <a:lnTo>
                  <a:pt x="10894322" y="0"/>
                </a:lnTo>
                <a:close/>
              </a:path>
            </a:pathLst>
          </a:custGeom>
          <a:solidFill>
            <a:srgbClr val="F2EDE1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15FAFD7-C149-4835-94A1-828E30E627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84465" y="2408833"/>
            <a:ext cx="6350007" cy="1799652"/>
          </a:xfrm>
        </p:spPr>
        <p:txBody>
          <a:bodyPr anchor="b">
            <a:normAutofit/>
          </a:bodyPr>
          <a:lstStyle>
            <a:lvl1pPr algn="r">
              <a:lnSpc>
                <a:spcPct val="90000"/>
              </a:lnSpc>
              <a:defRPr sz="5000">
                <a:solidFill>
                  <a:schemeClr val="accent1"/>
                </a:solidFill>
                <a:latin typeface="Franklin Gothic Heavy" panose="020B09030201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5171314-2E75-4EA6-A071-BB52E3F97E4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389968" y="4273312"/>
            <a:ext cx="6344832" cy="1116013"/>
          </a:xfrm>
        </p:spPr>
        <p:txBody>
          <a:bodyPr>
            <a:normAutofit/>
          </a:bodyPr>
          <a:lstStyle>
            <a:lvl1pPr marL="0" indent="0" algn="r">
              <a:lnSpc>
                <a:spcPct val="90000"/>
              </a:lnSpc>
              <a:buFontTx/>
              <a:buNone/>
              <a:defRPr sz="3000" b="1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6" name="Parallelogram 25">
            <a:extLst>
              <a:ext uri="{FF2B5EF4-FFF2-40B4-BE49-F238E27FC236}">
                <a16:creationId xmlns:a16="http://schemas.microsoft.com/office/drawing/2014/main" id="{DF950014-7A07-48B0-9D9B-98D673C9CF51}"/>
              </a:ext>
            </a:extLst>
          </p:cNvPr>
          <p:cNvSpPr/>
          <p:nvPr userDrawn="1"/>
        </p:nvSpPr>
        <p:spPr>
          <a:xfrm>
            <a:off x="2649256" y="3287598"/>
            <a:ext cx="2469499" cy="985714"/>
          </a:xfrm>
          <a:prstGeom prst="parallelogram">
            <a:avLst>
              <a:gd name="adj" fmla="val 133730"/>
            </a:avLst>
          </a:prstGeom>
          <a:solidFill>
            <a:schemeClr val="accent2"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Parallelogram 26">
            <a:extLst>
              <a:ext uri="{FF2B5EF4-FFF2-40B4-BE49-F238E27FC236}">
                <a16:creationId xmlns:a16="http://schemas.microsoft.com/office/drawing/2014/main" id="{545713A8-3656-4E9D-A8EA-F35E4AB54789}"/>
              </a:ext>
            </a:extLst>
          </p:cNvPr>
          <p:cNvSpPr/>
          <p:nvPr userDrawn="1"/>
        </p:nvSpPr>
        <p:spPr>
          <a:xfrm>
            <a:off x="402100" y="5018315"/>
            <a:ext cx="2469499" cy="985714"/>
          </a:xfrm>
          <a:prstGeom prst="parallelogram">
            <a:avLst>
              <a:gd name="adj" fmla="val 133730"/>
            </a:avLst>
          </a:prstGeom>
          <a:solidFill>
            <a:schemeClr val="accent2"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2" name="Group 9">
            <a:extLst>
              <a:ext uri="{FF2B5EF4-FFF2-40B4-BE49-F238E27FC236}">
                <a16:creationId xmlns:a16="http://schemas.microsoft.com/office/drawing/2014/main" id="{A1DD9D81-22E4-4741-BD22-F7B56AEFB971}"/>
              </a:ext>
            </a:extLst>
          </p:cNvPr>
          <p:cNvGrpSpPr/>
          <p:nvPr userDrawn="1"/>
        </p:nvGrpSpPr>
        <p:grpSpPr>
          <a:xfrm>
            <a:off x="6452160" y="5706468"/>
            <a:ext cx="5206848" cy="744342"/>
            <a:chOff x="21772" y="0"/>
            <a:chExt cx="17596101" cy="2515439"/>
          </a:xfrm>
        </p:grpSpPr>
        <p:pic>
          <p:nvPicPr>
            <p:cNvPr id="43" name="Picture 10">
              <a:extLst>
                <a:ext uri="{FF2B5EF4-FFF2-40B4-BE49-F238E27FC236}">
                  <a16:creationId xmlns:a16="http://schemas.microsoft.com/office/drawing/2014/main" id="{41A95629-FF5B-491F-A9A6-C53F1BDF58D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t="33034" b="31722"/>
            <a:stretch>
              <a:fillRect/>
            </a:stretch>
          </p:blipFill>
          <p:spPr>
            <a:xfrm>
              <a:off x="10078838" y="588798"/>
              <a:ext cx="5466760" cy="1926641"/>
            </a:xfrm>
            <a:prstGeom prst="rect">
              <a:avLst/>
            </a:prstGeom>
          </p:spPr>
        </p:pic>
        <p:pic>
          <p:nvPicPr>
            <p:cNvPr id="44" name="Picture 11">
              <a:extLst>
                <a:ext uri="{FF2B5EF4-FFF2-40B4-BE49-F238E27FC236}">
                  <a16:creationId xmlns:a16="http://schemas.microsoft.com/office/drawing/2014/main" id="{6B8EE853-9998-4EB4-953D-FAC4A9FDA40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1" r="-7197" b="-2733"/>
            <a:stretch/>
          </p:blipFill>
          <p:spPr>
            <a:xfrm>
              <a:off x="6263552" y="684970"/>
              <a:ext cx="3457124" cy="1764269"/>
            </a:xfrm>
            <a:prstGeom prst="rect">
              <a:avLst/>
            </a:prstGeom>
          </p:spPr>
        </p:pic>
        <p:pic>
          <p:nvPicPr>
            <p:cNvPr id="45" name="Picture 12">
              <a:extLst>
                <a:ext uri="{FF2B5EF4-FFF2-40B4-BE49-F238E27FC236}">
                  <a16:creationId xmlns:a16="http://schemas.microsoft.com/office/drawing/2014/main" id="{16719A5A-6FE3-466C-B9B6-C2E7DD5962F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>
            <a:xfrm>
              <a:off x="2938367" y="90293"/>
              <a:ext cx="2311280" cy="2179826"/>
            </a:xfrm>
            <a:prstGeom prst="rect">
              <a:avLst/>
            </a:prstGeom>
          </p:spPr>
        </p:pic>
        <p:pic>
          <p:nvPicPr>
            <p:cNvPr id="46" name="Picture 13">
              <a:extLst>
                <a:ext uri="{FF2B5EF4-FFF2-40B4-BE49-F238E27FC236}">
                  <a16:creationId xmlns:a16="http://schemas.microsoft.com/office/drawing/2014/main" id="{678360A3-8A6B-4A7F-8174-F39DFDF781D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>
            <a:xfrm>
              <a:off x="15903762" y="505850"/>
              <a:ext cx="1714111" cy="1714111"/>
            </a:xfrm>
            <a:prstGeom prst="rect">
              <a:avLst/>
            </a:prstGeom>
          </p:spPr>
        </p:pic>
        <p:pic>
          <p:nvPicPr>
            <p:cNvPr id="47" name="Picture 14">
              <a:extLst>
                <a:ext uri="{FF2B5EF4-FFF2-40B4-BE49-F238E27FC236}">
                  <a16:creationId xmlns:a16="http://schemas.microsoft.com/office/drawing/2014/main" id="{FD8F36BA-01B3-4F14-B3CE-B58F5FE2DA9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>
            <a:xfrm>
              <a:off x="21772" y="0"/>
              <a:ext cx="2200148" cy="233876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1199074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 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B76AC5-5A4C-431E-ADE5-F64F905B63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57200"/>
            <a:ext cx="11277600" cy="1104900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A7F8B9-BFBC-477B-AEFC-C003F9FF2E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562100"/>
            <a:ext cx="11277600" cy="44196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630ABD70-805D-45AB-B13A-9A7D17C965AF}"/>
              </a:ext>
            </a:extLst>
          </p:cNvPr>
          <p:cNvSpPr/>
          <p:nvPr userDrawn="1"/>
        </p:nvSpPr>
        <p:spPr>
          <a:xfrm>
            <a:off x="0" y="0"/>
            <a:ext cx="4217750" cy="607870"/>
          </a:xfrm>
          <a:custGeom>
            <a:avLst/>
            <a:gdLst>
              <a:gd name="connsiteX0" fmla="*/ 0 w 4862146"/>
              <a:gd name="connsiteY0" fmla="*/ 0 h 738554"/>
              <a:gd name="connsiteX1" fmla="*/ 4862146 w 4862146"/>
              <a:gd name="connsiteY1" fmla="*/ 0 h 738554"/>
              <a:gd name="connsiteX2" fmla="*/ 4009293 w 4862146"/>
              <a:gd name="connsiteY2" fmla="*/ 738554 h 738554"/>
              <a:gd name="connsiteX3" fmla="*/ 0 w 4862146"/>
              <a:gd name="connsiteY3" fmla="*/ 738554 h 738554"/>
              <a:gd name="connsiteX4" fmla="*/ 0 w 4862146"/>
              <a:gd name="connsiteY4" fmla="*/ 0 h 7385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862146" h="738554">
                <a:moveTo>
                  <a:pt x="0" y="0"/>
                </a:moveTo>
                <a:lnTo>
                  <a:pt x="4862146" y="0"/>
                </a:lnTo>
                <a:lnTo>
                  <a:pt x="4009293" y="738554"/>
                </a:lnTo>
                <a:lnTo>
                  <a:pt x="0" y="738554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ight Triangle 24">
            <a:extLst>
              <a:ext uri="{FF2B5EF4-FFF2-40B4-BE49-F238E27FC236}">
                <a16:creationId xmlns:a16="http://schemas.microsoft.com/office/drawing/2014/main" id="{136711D8-2938-414D-AF5E-6A3B6FB38D81}"/>
              </a:ext>
            </a:extLst>
          </p:cNvPr>
          <p:cNvSpPr/>
          <p:nvPr userDrawn="1"/>
        </p:nvSpPr>
        <p:spPr>
          <a:xfrm flipH="1">
            <a:off x="11142249" y="6051176"/>
            <a:ext cx="1049750" cy="806824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Slide Number Placeholder 5">
            <a:extLst>
              <a:ext uri="{FF2B5EF4-FFF2-40B4-BE49-F238E27FC236}">
                <a16:creationId xmlns:a16="http://schemas.microsoft.com/office/drawing/2014/main" id="{852181CB-FD1E-4D2D-904E-8D90636EF7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58738" y="6464823"/>
            <a:ext cx="1049751" cy="393177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98EAD253-9EBD-451D-B727-FA39C031CAAC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13" name="Group 9">
            <a:extLst>
              <a:ext uri="{FF2B5EF4-FFF2-40B4-BE49-F238E27FC236}">
                <a16:creationId xmlns:a16="http://schemas.microsoft.com/office/drawing/2014/main" id="{1484120F-A9FF-4925-BE76-25CCD4DD158B}"/>
              </a:ext>
            </a:extLst>
          </p:cNvPr>
          <p:cNvGrpSpPr/>
          <p:nvPr userDrawn="1"/>
        </p:nvGrpSpPr>
        <p:grpSpPr>
          <a:xfrm>
            <a:off x="537882" y="6104883"/>
            <a:ext cx="4373219" cy="625171"/>
            <a:chOff x="21772" y="0"/>
            <a:chExt cx="17596101" cy="2515439"/>
          </a:xfrm>
        </p:grpSpPr>
        <p:pic>
          <p:nvPicPr>
            <p:cNvPr id="14" name="Picture 10">
              <a:extLst>
                <a:ext uri="{FF2B5EF4-FFF2-40B4-BE49-F238E27FC236}">
                  <a16:creationId xmlns:a16="http://schemas.microsoft.com/office/drawing/2014/main" id="{A9E804A1-0676-4E33-9BD4-9ACC205DB7C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t="33034" b="31722"/>
            <a:stretch>
              <a:fillRect/>
            </a:stretch>
          </p:blipFill>
          <p:spPr>
            <a:xfrm>
              <a:off x="10078838" y="588798"/>
              <a:ext cx="5466760" cy="1926641"/>
            </a:xfrm>
            <a:prstGeom prst="rect">
              <a:avLst/>
            </a:prstGeom>
          </p:spPr>
        </p:pic>
        <p:pic>
          <p:nvPicPr>
            <p:cNvPr id="15" name="Picture 11">
              <a:extLst>
                <a:ext uri="{FF2B5EF4-FFF2-40B4-BE49-F238E27FC236}">
                  <a16:creationId xmlns:a16="http://schemas.microsoft.com/office/drawing/2014/main" id="{BC355B12-9147-4FD6-A3B0-B18BBB78A5A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" r="-7197" b="-2733"/>
            <a:stretch/>
          </p:blipFill>
          <p:spPr>
            <a:xfrm>
              <a:off x="6263552" y="684970"/>
              <a:ext cx="3457124" cy="1764269"/>
            </a:xfrm>
            <a:prstGeom prst="rect">
              <a:avLst/>
            </a:prstGeom>
          </p:spPr>
        </p:pic>
        <p:pic>
          <p:nvPicPr>
            <p:cNvPr id="16" name="Picture 12">
              <a:extLst>
                <a:ext uri="{FF2B5EF4-FFF2-40B4-BE49-F238E27FC236}">
                  <a16:creationId xmlns:a16="http://schemas.microsoft.com/office/drawing/2014/main" id="{098A6D55-9262-4AFD-B8CD-575E75A2C5C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2938367" y="90293"/>
              <a:ext cx="2311280" cy="2179826"/>
            </a:xfrm>
            <a:prstGeom prst="rect">
              <a:avLst/>
            </a:prstGeom>
          </p:spPr>
        </p:pic>
        <p:pic>
          <p:nvPicPr>
            <p:cNvPr id="23" name="Picture 13">
              <a:extLst>
                <a:ext uri="{FF2B5EF4-FFF2-40B4-BE49-F238E27FC236}">
                  <a16:creationId xmlns:a16="http://schemas.microsoft.com/office/drawing/2014/main" id="{6AE3054E-75AC-4334-89EB-0023EF35B9D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15903762" y="505850"/>
              <a:ext cx="1714111" cy="1714111"/>
            </a:xfrm>
            <a:prstGeom prst="rect">
              <a:avLst/>
            </a:prstGeom>
          </p:spPr>
        </p:pic>
        <p:pic>
          <p:nvPicPr>
            <p:cNvPr id="27" name="Picture 14">
              <a:extLst>
                <a:ext uri="{FF2B5EF4-FFF2-40B4-BE49-F238E27FC236}">
                  <a16:creationId xmlns:a16="http://schemas.microsoft.com/office/drawing/2014/main" id="{A5DB3469-ECD1-4706-9748-52C1CE2EE05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>
            <a:xfrm>
              <a:off x="21772" y="0"/>
              <a:ext cx="2200148" cy="233876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0722297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768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 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B76AC5-5A4C-431E-ADE5-F64F905B63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183"/>
            <a:ext cx="11277600" cy="1256491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A7F8B9-BFBC-477B-AEFC-C003F9FF2E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425388"/>
            <a:ext cx="11277600" cy="455631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8" name="Right Triangle 17">
            <a:extLst>
              <a:ext uri="{FF2B5EF4-FFF2-40B4-BE49-F238E27FC236}">
                <a16:creationId xmlns:a16="http://schemas.microsoft.com/office/drawing/2014/main" id="{2E0D56BA-189A-4917-9E58-342843C8216F}"/>
              </a:ext>
            </a:extLst>
          </p:cNvPr>
          <p:cNvSpPr/>
          <p:nvPr userDrawn="1"/>
        </p:nvSpPr>
        <p:spPr>
          <a:xfrm flipH="1">
            <a:off x="11142249" y="6051176"/>
            <a:ext cx="1049750" cy="806824"/>
          </a:xfrm>
          <a:prstGeom prst="rtTriangl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Slide Number Placeholder 5">
            <a:extLst>
              <a:ext uri="{FF2B5EF4-FFF2-40B4-BE49-F238E27FC236}">
                <a16:creationId xmlns:a16="http://schemas.microsoft.com/office/drawing/2014/main" id="{F9C0F712-FDBB-4CB1-94E8-B28DC49D43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58738" y="6464823"/>
            <a:ext cx="1049751" cy="393177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98EAD253-9EBD-451D-B727-FA39C031CAAC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14" name="Group 9">
            <a:extLst>
              <a:ext uri="{FF2B5EF4-FFF2-40B4-BE49-F238E27FC236}">
                <a16:creationId xmlns:a16="http://schemas.microsoft.com/office/drawing/2014/main" id="{0297FA4B-84E5-4B45-90AA-47BB2CA16801}"/>
              </a:ext>
            </a:extLst>
          </p:cNvPr>
          <p:cNvGrpSpPr/>
          <p:nvPr userDrawn="1"/>
        </p:nvGrpSpPr>
        <p:grpSpPr>
          <a:xfrm>
            <a:off x="537882" y="6104883"/>
            <a:ext cx="4373219" cy="625171"/>
            <a:chOff x="21772" y="0"/>
            <a:chExt cx="17596101" cy="2515439"/>
          </a:xfrm>
        </p:grpSpPr>
        <p:pic>
          <p:nvPicPr>
            <p:cNvPr id="15" name="Picture 10">
              <a:extLst>
                <a:ext uri="{FF2B5EF4-FFF2-40B4-BE49-F238E27FC236}">
                  <a16:creationId xmlns:a16="http://schemas.microsoft.com/office/drawing/2014/main" id="{45F4019D-4CF2-4D02-9E83-BB5C62D3086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t="33034" b="31722"/>
            <a:stretch>
              <a:fillRect/>
            </a:stretch>
          </p:blipFill>
          <p:spPr>
            <a:xfrm>
              <a:off x="10078838" y="588798"/>
              <a:ext cx="5466760" cy="1926641"/>
            </a:xfrm>
            <a:prstGeom prst="rect">
              <a:avLst/>
            </a:prstGeom>
          </p:spPr>
        </p:pic>
        <p:pic>
          <p:nvPicPr>
            <p:cNvPr id="16" name="Picture 11">
              <a:extLst>
                <a:ext uri="{FF2B5EF4-FFF2-40B4-BE49-F238E27FC236}">
                  <a16:creationId xmlns:a16="http://schemas.microsoft.com/office/drawing/2014/main" id="{9BB79857-22DC-4C54-B8F9-5EDBCE8EB59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" r="-7197" b="-2733"/>
            <a:stretch/>
          </p:blipFill>
          <p:spPr>
            <a:xfrm>
              <a:off x="6263552" y="684970"/>
              <a:ext cx="3457124" cy="1764269"/>
            </a:xfrm>
            <a:prstGeom prst="rect">
              <a:avLst/>
            </a:prstGeom>
          </p:spPr>
        </p:pic>
        <p:pic>
          <p:nvPicPr>
            <p:cNvPr id="17" name="Picture 12">
              <a:extLst>
                <a:ext uri="{FF2B5EF4-FFF2-40B4-BE49-F238E27FC236}">
                  <a16:creationId xmlns:a16="http://schemas.microsoft.com/office/drawing/2014/main" id="{9356A2C2-D289-4B5A-9191-8AC44A13630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2938367" y="90293"/>
              <a:ext cx="2311280" cy="2179826"/>
            </a:xfrm>
            <a:prstGeom prst="rect">
              <a:avLst/>
            </a:prstGeom>
          </p:spPr>
        </p:pic>
        <p:pic>
          <p:nvPicPr>
            <p:cNvPr id="20" name="Picture 13">
              <a:extLst>
                <a:ext uri="{FF2B5EF4-FFF2-40B4-BE49-F238E27FC236}">
                  <a16:creationId xmlns:a16="http://schemas.microsoft.com/office/drawing/2014/main" id="{DB7CFE52-84EA-4ADA-81AB-D371D77E7C9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15903762" y="505850"/>
              <a:ext cx="1714111" cy="1714111"/>
            </a:xfrm>
            <a:prstGeom prst="rect">
              <a:avLst/>
            </a:prstGeom>
          </p:spPr>
        </p:pic>
        <p:pic>
          <p:nvPicPr>
            <p:cNvPr id="21" name="Picture 14">
              <a:extLst>
                <a:ext uri="{FF2B5EF4-FFF2-40B4-BE49-F238E27FC236}">
                  <a16:creationId xmlns:a16="http://schemas.microsoft.com/office/drawing/2014/main" id="{9DA8EB75-0C86-4587-8BFF-42A67E0D7A4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>
            <a:xfrm>
              <a:off x="21772" y="0"/>
              <a:ext cx="2200148" cy="233876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0005411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768">
          <p15:clr>
            <a:srgbClr val="FBAE40"/>
          </p15:clr>
        </p15:guide>
        <p15:guide id="2" orient="horz" pos="888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 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B76AC5-5A4C-431E-ADE5-F64F905B63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183"/>
            <a:ext cx="11277600" cy="1256491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A7F8B9-BFBC-477B-AEFC-C003F9FF2E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425388"/>
            <a:ext cx="11277600" cy="455631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4" name="Right Triangle 23">
            <a:extLst>
              <a:ext uri="{FF2B5EF4-FFF2-40B4-BE49-F238E27FC236}">
                <a16:creationId xmlns:a16="http://schemas.microsoft.com/office/drawing/2014/main" id="{E25C7500-955D-49A3-96BB-C5F4BBB4E587}"/>
              </a:ext>
            </a:extLst>
          </p:cNvPr>
          <p:cNvSpPr/>
          <p:nvPr userDrawn="1"/>
        </p:nvSpPr>
        <p:spPr>
          <a:xfrm flipH="1">
            <a:off x="11142249" y="6051176"/>
            <a:ext cx="1049750" cy="806824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Slide Number Placeholder 5">
            <a:extLst>
              <a:ext uri="{FF2B5EF4-FFF2-40B4-BE49-F238E27FC236}">
                <a16:creationId xmlns:a16="http://schemas.microsoft.com/office/drawing/2014/main" id="{4A05BAA4-C9A6-48EB-B7D8-123948F849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58738" y="6464823"/>
            <a:ext cx="1049751" cy="393177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98EAD253-9EBD-451D-B727-FA39C031CAAC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12" name="Group 9">
            <a:extLst>
              <a:ext uri="{FF2B5EF4-FFF2-40B4-BE49-F238E27FC236}">
                <a16:creationId xmlns:a16="http://schemas.microsoft.com/office/drawing/2014/main" id="{E6A5FD71-B646-4D4A-A090-A0041DAE24EA}"/>
              </a:ext>
            </a:extLst>
          </p:cNvPr>
          <p:cNvGrpSpPr/>
          <p:nvPr userDrawn="1"/>
        </p:nvGrpSpPr>
        <p:grpSpPr>
          <a:xfrm>
            <a:off x="537882" y="6104883"/>
            <a:ext cx="4373219" cy="625171"/>
            <a:chOff x="21772" y="0"/>
            <a:chExt cx="17596101" cy="2515439"/>
          </a:xfrm>
        </p:grpSpPr>
        <p:pic>
          <p:nvPicPr>
            <p:cNvPr id="13" name="Picture 10">
              <a:extLst>
                <a:ext uri="{FF2B5EF4-FFF2-40B4-BE49-F238E27FC236}">
                  <a16:creationId xmlns:a16="http://schemas.microsoft.com/office/drawing/2014/main" id="{1B3A4251-1915-4537-83DF-0ADF8085745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t="33034" b="31722"/>
            <a:stretch>
              <a:fillRect/>
            </a:stretch>
          </p:blipFill>
          <p:spPr>
            <a:xfrm>
              <a:off x="10078838" y="588798"/>
              <a:ext cx="5466760" cy="1926641"/>
            </a:xfrm>
            <a:prstGeom prst="rect">
              <a:avLst/>
            </a:prstGeom>
          </p:spPr>
        </p:pic>
        <p:pic>
          <p:nvPicPr>
            <p:cNvPr id="14" name="Picture 11">
              <a:extLst>
                <a:ext uri="{FF2B5EF4-FFF2-40B4-BE49-F238E27FC236}">
                  <a16:creationId xmlns:a16="http://schemas.microsoft.com/office/drawing/2014/main" id="{2069091A-66D9-48BF-98D3-37728BD6A08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" r="-7197" b="-2733"/>
            <a:stretch/>
          </p:blipFill>
          <p:spPr>
            <a:xfrm>
              <a:off x="6263552" y="684970"/>
              <a:ext cx="3457124" cy="1764269"/>
            </a:xfrm>
            <a:prstGeom prst="rect">
              <a:avLst/>
            </a:prstGeom>
          </p:spPr>
        </p:pic>
        <p:pic>
          <p:nvPicPr>
            <p:cNvPr id="21" name="Picture 12">
              <a:extLst>
                <a:ext uri="{FF2B5EF4-FFF2-40B4-BE49-F238E27FC236}">
                  <a16:creationId xmlns:a16="http://schemas.microsoft.com/office/drawing/2014/main" id="{B126BA62-BCF2-455C-BD7D-8973600C073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2938367" y="90293"/>
              <a:ext cx="2311280" cy="2179826"/>
            </a:xfrm>
            <a:prstGeom prst="rect">
              <a:avLst/>
            </a:prstGeom>
          </p:spPr>
        </p:pic>
        <p:pic>
          <p:nvPicPr>
            <p:cNvPr id="22" name="Picture 13">
              <a:extLst>
                <a:ext uri="{FF2B5EF4-FFF2-40B4-BE49-F238E27FC236}">
                  <a16:creationId xmlns:a16="http://schemas.microsoft.com/office/drawing/2014/main" id="{B5B25BDC-A161-4EB1-A506-9EBD70BA5E6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15903762" y="505850"/>
              <a:ext cx="1714111" cy="1714111"/>
            </a:xfrm>
            <a:prstGeom prst="rect">
              <a:avLst/>
            </a:prstGeom>
          </p:spPr>
        </p:pic>
        <p:pic>
          <p:nvPicPr>
            <p:cNvPr id="23" name="Picture 14">
              <a:extLst>
                <a:ext uri="{FF2B5EF4-FFF2-40B4-BE49-F238E27FC236}">
                  <a16:creationId xmlns:a16="http://schemas.microsoft.com/office/drawing/2014/main" id="{FC5A2042-3A6E-470D-8416-3D39E46A1C8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>
            <a:xfrm>
              <a:off x="21772" y="0"/>
              <a:ext cx="2200148" cy="233876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971866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768">
          <p15:clr>
            <a:srgbClr val="FBAE40"/>
          </p15:clr>
        </p15:guide>
        <p15:guide id="2" orient="horz" pos="888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2_Section Header no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FBBC5B6D-636E-42B5-82F2-23BFF777930F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9E85C03-8BD6-4D6C-9D1A-4F69F8EB13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566305"/>
            <a:ext cx="10515600" cy="2829484"/>
          </a:xfrm>
        </p:spPr>
        <p:txBody>
          <a:bodyPr anchor="b">
            <a:normAutofit/>
          </a:bodyPr>
          <a:lstStyle>
            <a:lvl1pPr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109AE7E-D16A-474D-A83D-962712D62E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464050"/>
            <a:ext cx="10515600" cy="1482166"/>
          </a:xfrm>
        </p:spPr>
        <p:txBody>
          <a:bodyPr>
            <a:normAutofit/>
          </a:bodyPr>
          <a:lstStyle>
            <a:lvl1pPr marL="0" indent="0">
              <a:buNone/>
              <a:defRPr sz="2800" b="1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5C691B08-304A-444B-BD45-E0C5CE66DE47}"/>
              </a:ext>
            </a:extLst>
          </p:cNvPr>
          <p:cNvSpPr/>
          <p:nvPr userDrawn="1"/>
        </p:nvSpPr>
        <p:spPr>
          <a:xfrm>
            <a:off x="0" y="0"/>
            <a:ext cx="4217750" cy="607870"/>
          </a:xfrm>
          <a:custGeom>
            <a:avLst/>
            <a:gdLst>
              <a:gd name="connsiteX0" fmla="*/ 0 w 4862146"/>
              <a:gd name="connsiteY0" fmla="*/ 0 h 738554"/>
              <a:gd name="connsiteX1" fmla="*/ 4862146 w 4862146"/>
              <a:gd name="connsiteY1" fmla="*/ 0 h 738554"/>
              <a:gd name="connsiteX2" fmla="*/ 4009293 w 4862146"/>
              <a:gd name="connsiteY2" fmla="*/ 738554 h 738554"/>
              <a:gd name="connsiteX3" fmla="*/ 0 w 4862146"/>
              <a:gd name="connsiteY3" fmla="*/ 738554 h 738554"/>
              <a:gd name="connsiteX4" fmla="*/ 0 w 4862146"/>
              <a:gd name="connsiteY4" fmla="*/ 0 h 7385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862146" h="738554">
                <a:moveTo>
                  <a:pt x="0" y="0"/>
                </a:moveTo>
                <a:lnTo>
                  <a:pt x="4862146" y="0"/>
                </a:lnTo>
                <a:lnTo>
                  <a:pt x="4009293" y="738554"/>
                </a:lnTo>
                <a:lnTo>
                  <a:pt x="0" y="738554"/>
                </a:lnTo>
                <a:lnTo>
                  <a:pt x="0" y="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ight Triangle 15">
            <a:extLst>
              <a:ext uri="{FF2B5EF4-FFF2-40B4-BE49-F238E27FC236}">
                <a16:creationId xmlns:a16="http://schemas.microsoft.com/office/drawing/2014/main" id="{61929425-C971-4F09-9E30-61F5C8425BCC}"/>
              </a:ext>
            </a:extLst>
          </p:cNvPr>
          <p:cNvSpPr/>
          <p:nvPr userDrawn="1"/>
        </p:nvSpPr>
        <p:spPr>
          <a:xfrm flipH="1">
            <a:off x="11142249" y="6051176"/>
            <a:ext cx="1049750" cy="806824"/>
          </a:xfrm>
          <a:prstGeom prst="rtTriangl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Slide Number Placeholder 5">
            <a:extLst>
              <a:ext uri="{FF2B5EF4-FFF2-40B4-BE49-F238E27FC236}">
                <a16:creationId xmlns:a16="http://schemas.microsoft.com/office/drawing/2014/main" id="{63DF9042-6793-49A8-9ADD-832EB66EC4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58738" y="6464823"/>
            <a:ext cx="1049751" cy="393177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98EAD253-9EBD-451D-B727-FA39C031CAAC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F267017D-E349-444A-B479-E197276FAA25}"/>
              </a:ext>
            </a:extLst>
          </p:cNvPr>
          <p:cNvCxnSpPr>
            <a:cxnSpLocks/>
          </p:cNvCxnSpPr>
          <p:nvPr userDrawn="1"/>
        </p:nvCxnSpPr>
        <p:spPr>
          <a:xfrm>
            <a:off x="926118" y="4386362"/>
            <a:ext cx="846121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6129309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 no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B76AC5-5A4C-431E-ADE5-F64F905B63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57200"/>
            <a:ext cx="11277600" cy="1104900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A7F8B9-BFBC-477B-AEFC-C003F9FF2E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562100"/>
            <a:ext cx="11277600" cy="483711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9F5A475C-11A6-4A7D-A030-FD8B1F223CC8}"/>
              </a:ext>
            </a:extLst>
          </p:cNvPr>
          <p:cNvSpPr/>
          <p:nvPr userDrawn="1"/>
        </p:nvSpPr>
        <p:spPr>
          <a:xfrm>
            <a:off x="0" y="0"/>
            <a:ext cx="4217750" cy="607870"/>
          </a:xfrm>
          <a:custGeom>
            <a:avLst/>
            <a:gdLst>
              <a:gd name="connsiteX0" fmla="*/ 0 w 4862146"/>
              <a:gd name="connsiteY0" fmla="*/ 0 h 738554"/>
              <a:gd name="connsiteX1" fmla="*/ 4862146 w 4862146"/>
              <a:gd name="connsiteY1" fmla="*/ 0 h 738554"/>
              <a:gd name="connsiteX2" fmla="*/ 4009293 w 4862146"/>
              <a:gd name="connsiteY2" fmla="*/ 738554 h 738554"/>
              <a:gd name="connsiteX3" fmla="*/ 0 w 4862146"/>
              <a:gd name="connsiteY3" fmla="*/ 738554 h 738554"/>
              <a:gd name="connsiteX4" fmla="*/ 0 w 4862146"/>
              <a:gd name="connsiteY4" fmla="*/ 0 h 7385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862146" h="738554">
                <a:moveTo>
                  <a:pt x="0" y="0"/>
                </a:moveTo>
                <a:lnTo>
                  <a:pt x="4862146" y="0"/>
                </a:lnTo>
                <a:lnTo>
                  <a:pt x="4009293" y="738554"/>
                </a:lnTo>
                <a:lnTo>
                  <a:pt x="0" y="738554"/>
                </a:lnTo>
                <a:lnTo>
                  <a:pt x="0" y="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ight Triangle 22">
            <a:extLst>
              <a:ext uri="{FF2B5EF4-FFF2-40B4-BE49-F238E27FC236}">
                <a16:creationId xmlns:a16="http://schemas.microsoft.com/office/drawing/2014/main" id="{D0F38C3B-90D3-421F-BD25-E867351CE71C}"/>
              </a:ext>
            </a:extLst>
          </p:cNvPr>
          <p:cNvSpPr/>
          <p:nvPr userDrawn="1"/>
        </p:nvSpPr>
        <p:spPr>
          <a:xfrm flipH="1">
            <a:off x="11142249" y="6051176"/>
            <a:ext cx="1049750" cy="806824"/>
          </a:xfrm>
          <a:prstGeom prst="rtTriangl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Slide Number Placeholder 5">
            <a:extLst>
              <a:ext uri="{FF2B5EF4-FFF2-40B4-BE49-F238E27FC236}">
                <a16:creationId xmlns:a16="http://schemas.microsoft.com/office/drawing/2014/main" id="{17BE21C2-3A5A-459B-8095-086E110C17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58738" y="6464823"/>
            <a:ext cx="1049751" cy="393177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98EAD253-9EBD-451D-B727-FA39C031CAA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817105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Title and Content no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B76AC5-5A4C-431E-ADE5-F64F905B63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57200"/>
            <a:ext cx="11277600" cy="1104900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A7F8B9-BFBC-477B-AEFC-C003F9FF2E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562100"/>
            <a:ext cx="11277600" cy="483711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9F5A475C-11A6-4A7D-A030-FD8B1F223CC8}"/>
              </a:ext>
            </a:extLst>
          </p:cNvPr>
          <p:cNvSpPr/>
          <p:nvPr userDrawn="1"/>
        </p:nvSpPr>
        <p:spPr>
          <a:xfrm>
            <a:off x="0" y="0"/>
            <a:ext cx="4217750" cy="607870"/>
          </a:xfrm>
          <a:custGeom>
            <a:avLst/>
            <a:gdLst>
              <a:gd name="connsiteX0" fmla="*/ 0 w 4862146"/>
              <a:gd name="connsiteY0" fmla="*/ 0 h 738554"/>
              <a:gd name="connsiteX1" fmla="*/ 4862146 w 4862146"/>
              <a:gd name="connsiteY1" fmla="*/ 0 h 738554"/>
              <a:gd name="connsiteX2" fmla="*/ 4009293 w 4862146"/>
              <a:gd name="connsiteY2" fmla="*/ 738554 h 738554"/>
              <a:gd name="connsiteX3" fmla="*/ 0 w 4862146"/>
              <a:gd name="connsiteY3" fmla="*/ 738554 h 738554"/>
              <a:gd name="connsiteX4" fmla="*/ 0 w 4862146"/>
              <a:gd name="connsiteY4" fmla="*/ 0 h 7385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862146" h="738554">
                <a:moveTo>
                  <a:pt x="0" y="0"/>
                </a:moveTo>
                <a:lnTo>
                  <a:pt x="4862146" y="0"/>
                </a:lnTo>
                <a:lnTo>
                  <a:pt x="4009293" y="738554"/>
                </a:lnTo>
                <a:lnTo>
                  <a:pt x="0" y="738554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ight Triangle 22">
            <a:extLst>
              <a:ext uri="{FF2B5EF4-FFF2-40B4-BE49-F238E27FC236}">
                <a16:creationId xmlns:a16="http://schemas.microsoft.com/office/drawing/2014/main" id="{D0F38C3B-90D3-421F-BD25-E867351CE71C}"/>
              </a:ext>
            </a:extLst>
          </p:cNvPr>
          <p:cNvSpPr/>
          <p:nvPr userDrawn="1"/>
        </p:nvSpPr>
        <p:spPr>
          <a:xfrm flipH="1">
            <a:off x="11142249" y="6051176"/>
            <a:ext cx="1049750" cy="806824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Slide Number Placeholder 5">
            <a:extLst>
              <a:ext uri="{FF2B5EF4-FFF2-40B4-BE49-F238E27FC236}">
                <a16:creationId xmlns:a16="http://schemas.microsoft.com/office/drawing/2014/main" id="{17BE21C2-3A5A-459B-8095-086E110C17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58738" y="6464823"/>
            <a:ext cx="1049751" cy="393177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98EAD253-9EBD-451D-B727-FA39C031CAA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725263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 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B76AC5-5A4C-431E-ADE5-F64F905B63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183"/>
            <a:ext cx="11277600" cy="1256491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A7F8B9-BFBC-477B-AEFC-C003F9FF2E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425387"/>
            <a:ext cx="11277600" cy="497382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8" name="Right Triangle 17">
            <a:extLst>
              <a:ext uri="{FF2B5EF4-FFF2-40B4-BE49-F238E27FC236}">
                <a16:creationId xmlns:a16="http://schemas.microsoft.com/office/drawing/2014/main" id="{2E0D56BA-189A-4917-9E58-342843C8216F}"/>
              </a:ext>
            </a:extLst>
          </p:cNvPr>
          <p:cNvSpPr/>
          <p:nvPr userDrawn="1"/>
        </p:nvSpPr>
        <p:spPr>
          <a:xfrm flipH="1">
            <a:off x="11142249" y="6051176"/>
            <a:ext cx="1049750" cy="806824"/>
          </a:xfrm>
          <a:prstGeom prst="rtTriangl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Slide Number Placeholder 5">
            <a:extLst>
              <a:ext uri="{FF2B5EF4-FFF2-40B4-BE49-F238E27FC236}">
                <a16:creationId xmlns:a16="http://schemas.microsoft.com/office/drawing/2014/main" id="{F9C0F712-FDBB-4CB1-94E8-B28DC49D43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58738" y="6464823"/>
            <a:ext cx="1049751" cy="393177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98EAD253-9EBD-451D-B727-FA39C031CAA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652165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768">
          <p15:clr>
            <a:srgbClr val="FBAE40"/>
          </p15:clr>
        </p15:guide>
        <p15:guide id="2" orient="horz" pos="888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le and Content 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B76AC5-5A4C-431E-ADE5-F64F905B63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183"/>
            <a:ext cx="11277600" cy="1256491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A7F8B9-BFBC-477B-AEFC-C003F9FF2E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425387"/>
            <a:ext cx="11277600" cy="497382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4" name="Right Triangle 23">
            <a:extLst>
              <a:ext uri="{FF2B5EF4-FFF2-40B4-BE49-F238E27FC236}">
                <a16:creationId xmlns:a16="http://schemas.microsoft.com/office/drawing/2014/main" id="{E25C7500-955D-49A3-96BB-C5F4BBB4E587}"/>
              </a:ext>
            </a:extLst>
          </p:cNvPr>
          <p:cNvSpPr/>
          <p:nvPr userDrawn="1"/>
        </p:nvSpPr>
        <p:spPr>
          <a:xfrm flipH="1">
            <a:off x="11142249" y="6051176"/>
            <a:ext cx="1049750" cy="806824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Slide Number Placeholder 5">
            <a:extLst>
              <a:ext uri="{FF2B5EF4-FFF2-40B4-BE49-F238E27FC236}">
                <a16:creationId xmlns:a16="http://schemas.microsoft.com/office/drawing/2014/main" id="{4A05BAA4-C9A6-48EB-B7D8-123948F849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58738" y="6464823"/>
            <a:ext cx="1049751" cy="393177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98EAD253-9EBD-451D-B727-FA39C031CAA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287161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768">
          <p15:clr>
            <a:srgbClr val="FBAE40"/>
          </p15:clr>
        </p15:guide>
        <p15:guide id="2" orient="horz" pos="888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/Contact U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>
            <a:extLst>
              <a:ext uri="{FF2B5EF4-FFF2-40B4-BE49-F238E27FC236}">
                <a16:creationId xmlns:a16="http://schemas.microsoft.com/office/drawing/2014/main" id="{326823F8-1ADB-4593-BE0B-2062F99A0A1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t="15730"/>
          <a:stretch>
            <a:fillRect/>
          </a:stretch>
        </p:blipFill>
        <p:spPr>
          <a:xfrm>
            <a:off x="-1" y="0"/>
            <a:ext cx="12192000" cy="6858000"/>
          </a:xfrm>
          <a:prstGeom prst="rect">
            <a:avLst/>
          </a:prstGeom>
        </p:spPr>
      </p:pic>
      <p:grpSp>
        <p:nvGrpSpPr>
          <p:cNvPr id="16" name="Group 9">
            <a:extLst>
              <a:ext uri="{FF2B5EF4-FFF2-40B4-BE49-F238E27FC236}">
                <a16:creationId xmlns:a16="http://schemas.microsoft.com/office/drawing/2014/main" id="{9530DCFE-0213-4971-AE00-CD6690A48C2D}"/>
              </a:ext>
            </a:extLst>
          </p:cNvPr>
          <p:cNvGrpSpPr/>
          <p:nvPr userDrawn="1"/>
        </p:nvGrpSpPr>
        <p:grpSpPr>
          <a:xfrm>
            <a:off x="4950642" y="5844988"/>
            <a:ext cx="6709380" cy="926360"/>
            <a:chOff x="0" y="0"/>
            <a:chExt cx="17617872" cy="2432490"/>
          </a:xfrm>
        </p:grpSpPr>
        <p:pic>
          <p:nvPicPr>
            <p:cNvPr id="17" name="Picture 10">
              <a:extLst>
                <a:ext uri="{FF2B5EF4-FFF2-40B4-BE49-F238E27FC236}">
                  <a16:creationId xmlns:a16="http://schemas.microsoft.com/office/drawing/2014/main" id="{3092018D-4989-4423-8133-47B9FD44F7E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t="33034" b="31722"/>
            <a:stretch>
              <a:fillRect/>
            </a:stretch>
          </p:blipFill>
          <p:spPr>
            <a:xfrm>
              <a:off x="10078840" y="505850"/>
              <a:ext cx="5466760" cy="1926640"/>
            </a:xfrm>
            <a:prstGeom prst="rect">
              <a:avLst/>
            </a:prstGeom>
          </p:spPr>
        </p:pic>
        <p:pic>
          <p:nvPicPr>
            <p:cNvPr id="18" name="Picture 11">
              <a:extLst>
                <a:ext uri="{FF2B5EF4-FFF2-40B4-BE49-F238E27FC236}">
                  <a16:creationId xmlns:a16="http://schemas.microsoft.com/office/drawing/2014/main" id="{3545A015-7A1D-42AC-86FA-A6F2FDDA39B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r="12053"/>
            <a:stretch>
              <a:fillRect/>
            </a:stretch>
          </p:blipFill>
          <p:spPr>
            <a:xfrm>
              <a:off x="6263553" y="505850"/>
              <a:ext cx="2836322" cy="1717344"/>
            </a:xfrm>
            <a:prstGeom prst="rect">
              <a:avLst/>
            </a:prstGeom>
          </p:spPr>
        </p:pic>
        <p:pic>
          <p:nvPicPr>
            <p:cNvPr id="19" name="Picture 12">
              <a:extLst>
                <a:ext uri="{FF2B5EF4-FFF2-40B4-BE49-F238E27FC236}">
                  <a16:creationId xmlns:a16="http://schemas.microsoft.com/office/drawing/2014/main" id="{2DA0B868-1DF3-48AD-BABB-B4F6400107D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2938367" y="90293"/>
              <a:ext cx="2311280" cy="2179826"/>
            </a:xfrm>
            <a:prstGeom prst="rect">
              <a:avLst/>
            </a:prstGeom>
          </p:spPr>
        </p:pic>
        <p:pic>
          <p:nvPicPr>
            <p:cNvPr id="20" name="Picture 13">
              <a:extLst>
                <a:ext uri="{FF2B5EF4-FFF2-40B4-BE49-F238E27FC236}">
                  <a16:creationId xmlns:a16="http://schemas.microsoft.com/office/drawing/2014/main" id="{1C950F44-590E-4AB7-8F2F-1DF85564F8F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>
            <a:xfrm>
              <a:off x="15903762" y="505850"/>
              <a:ext cx="1714111" cy="1714111"/>
            </a:xfrm>
            <a:prstGeom prst="rect">
              <a:avLst/>
            </a:prstGeom>
          </p:spPr>
        </p:pic>
        <p:pic>
          <p:nvPicPr>
            <p:cNvPr id="21" name="Picture 14">
              <a:extLst>
                <a:ext uri="{FF2B5EF4-FFF2-40B4-BE49-F238E27FC236}">
                  <a16:creationId xmlns:a16="http://schemas.microsoft.com/office/drawing/2014/main" id="{39BBF3BD-4B1C-49D6-901F-85F13273F1E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>
            <a:xfrm>
              <a:off x="0" y="0"/>
              <a:ext cx="2200148" cy="2338763"/>
            </a:xfrm>
            <a:prstGeom prst="rect">
              <a:avLst/>
            </a:prstGeom>
          </p:spPr>
        </p:pic>
      </p:grp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B022763A-7A55-4D20-AB9E-8FA359A5AD15}"/>
              </a:ext>
            </a:extLst>
          </p:cNvPr>
          <p:cNvSpPr/>
          <p:nvPr userDrawn="1"/>
        </p:nvSpPr>
        <p:spPr>
          <a:xfrm flipH="1">
            <a:off x="7951788" y="0"/>
            <a:ext cx="4240212" cy="607870"/>
          </a:xfrm>
          <a:custGeom>
            <a:avLst/>
            <a:gdLst>
              <a:gd name="connsiteX0" fmla="*/ 0 w 4862146"/>
              <a:gd name="connsiteY0" fmla="*/ 0 h 738554"/>
              <a:gd name="connsiteX1" fmla="*/ 4862146 w 4862146"/>
              <a:gd name="connsiteY1" fmla="*/ 0 h 738554"/>
              <a:gd name="connsiteX2" fmla="*/ 4009293 w 4862146"/>
              <a:gd name="connsiteY2" fmla="*/ 738554 h 738554"/>
              <a:gd name="connsiteX3" fmla="*/ 0 w 4862146"/>
              <a:gd name="connsiteY3" fmla="*/ 738554 h 738554"/>
              <a:gd name="connsiteX4" fmla="*/ 0 w 4862146"/>
              <a:gd name="connsiteY4" fmla="*/ 0 h 7385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862146" h="738554">
                <a:moveTo>
                  <a:pt x="0" y="0"/>
                </a:moveTo>
                <a:lnTo>
                  <a:pt x="4862146" y="0"/>
                </a:lnTo>
                <a:lnTo>
                  <a:pt x="4009293" y="738554"/>
                </a:lnTo>
                <a:lnTo>
                  <a:pt x="0" y="738554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CDF23E31-055E-4F88-A0C0-A3BE43B58A16}"/>
              </a:ext>
            </a:extLst>
          </p:cNvPr>
          <p:cNvSpPr/>
          <p:nvPr userDrawn="1"/>
        </p:nvSpPr>
        <p:spPr>
          <a:xfrm>
            <a:off x="-3" y="6251283"/>
            <a:ext cx="4238627" cy="607870"/>
          </a:xfrm>
          <a:custGeom>
            <a:avLst/>
            <a:gdLst>
              <a:gd name="connsiteX0" fmla="*/ 0 w 4862146"/>
              <a:gd name="connsiteY0" fmla="*/ 0 h 738554"/>
              <a:gd name="connsiteX1" fmla="*/ 4862146 w 4862146"/>
              <a:gd name="connsiteY1" fmla="*/ 0 h 738554"/>
              <a:gd name="connsiteX2" fmla="*/ 4009293 w 4862146"/>
              <a:gd name="connsiteY2" fmla="*/ 738554 h 738554"/>
              <a:gd name="connsiteX3" fmla="*/ 0 w 4862146"/>
              <a:gd name="connsiteY3" fmla="*/ 738554 h 738554"/>
              <a:gd name="connsiteX4" fmla="*/ 0 w 4862146"/>
              <a:gd name="connsiteY4" fmla="*/ 0 h 7385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862146" h="738554">
                <a:moveTo>
                  <a:pt x="0" y="0"/>
                </a:moveTo>
                <a:lnTo>
                  <a:pt x="4862146" y="0"/>
                </a:lnTo>
                <a:lnTo>
                  <a:pt x="4009293" y="738554"/>
                </a:lnTo>
                <a:lnTo>
                  <a:pt x="0" y="738554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A7FA0F7-3C92-4755-A9C7-E5EBB527900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421607" y="2639505"/>
            <a:ext cx="9348787" cy="989816"/>
          </a:xfrm>
        </p:spPr>
        <p:txBody>
          <a:bodyPr>
            <a:noAutofit/>
          </a:bodyPr>
          <a:lstStyle>
            <a:lvl1pPr marL="0" indent="0" algn="ctr">
              <a:buNone/>
              <a:defRPr sz="6600">
                <a:solidFill>
                  <a:schemeClr val="accent1"/>
                </a:solidFill>
                <a:latin typeface="Franklin Gothic Heavy" panose="020B0903020102020204" pitchFamily="34" charset="0"/>
              </a:defRPr>
            </a:lvl1pPr>
            <a:lvl2pPr marL="457200" indent="0" algn="ctr">
              <a:buNone/>
              <a:defRPr sz="6600">
                <a:solidFill>
                  <a:schemeClr val="accent1"/>
                </a:solidFill>
                <a:latin typeface="Franklin Gothic Heavy" panose="020B0903020102020204" pitchFamily="34" charset="0"/>
              </a:defRPr>
            </a:lvl2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405434130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768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hank You/Contact U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>
            <a:extLst>
              <a:ext uri="{FF2B5EF4-FFF2-40B4-BE49-F238E27FC236}">
                <a16:creationId xmlns:a16="http://schemas.microsoft.com/office/drawing/2014/main" id="{326823F8-1ADB-4593-BE0B-2062F99A0A1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t="15730"/>
          <a:stretch>
            <a:fillRect/>
          </a:stretch>
        </p:blipFill>
        <p:spPr>
          <a:xfrm>
            <a:off x="-1" y="0"/>
            <a:ext cx="12192000" cy="6858000"/>
          </a:xfrm>
          <a:prstGeom prst="rect">
            <a:avLst/>
          </a:prstGeom>
        </p:spPr>
      </p:pic>
      <p:grpSp>
        <p:nvGrpSpPr>
          <p:cNvPr id="16" name="Group 9">
            <a:extLst>
              <a:ext uri="{FF2B5EF4-FFF2-40B4-BE49-F238E27FC236}">
                <a16:creationId xmlns:a16="http://schemas.microsoft.com/office/drawing/2014/main" id="{9530DCFE-0213-4971-AE00-CD6690A48C2D}"/>
              </a:ext>
            </a:extLst>
          </p:cNvPr>
          <p:cNvGrpSpPr/>
          <p:nvPr userDrawn="1"/>
        </p:nvGrpSpPr>
        <p:grpSpPr>
          <a:xfrm>
            <a:off x="4950642" y="5844988"/>
            <a:ext cx="6709380" cy="926360"/>
            <a:chOff x="0" y="0"/>
            <a:chExt cx="17617872" cy="2432490"/>
          </a:xfrm>
        </p:grpSpPr>
        <p:pic>
          <p:nvPicPr>
            <p:cNvPr id="17" name="Picture 10">
              <a:extLst>
                <a:ext uri="{FF2B5EF4-FFF2-40B4-BE49-F238E27FC236}">
                  <a16:creationId xmlns:a16="http://schemas.microsoft.com/office/drawing/2014/main" id="{3092018D-4989-4423-8133-47B9FD44F7E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t="33034" b="31722"/>
            <a:stretch>
              <a:fillRect/>
            </a:stretch>
          </p:blipFill>
          <p:spPr>
            <a:xfrm>
              <a:off x="10078840" y="505850"/>
              <a:ext cx="5466760" cy="1926640"/>
            </a:xfrm>
            <a:prstGeom prst="rect">
              <a:avLst/>
            </a:prstGeom>
          </p:spPr>
        </p:pic>
        <p:pic>
          <p:nvPicPr>
            <p:cNvPr id="18" name="Picture 11">
              <a:extLst>
                <a:ext uri="{FF2B5EF4-FFF2-40B4-BE49-F238E27FC236}">
                  <a16:creationId xmlns:a16="http://schemas.microsoft.com/office/drawing/2014/main" id="{3545A015-7A1D-42AC-86FA-A6F2FDDA39B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r="12053"/>
            <a:stretch>
              <a:fillRect/>
            </a:stretch>
          </p:blipFill>
          <p:spPr>
            <a:xfrm>
              <a:off x="6263553" y="505850"/>
              <a:ext cx="2836322" cy="1717344"/>
            </a:xfrm>
            <a:prstGeom prst="rect">
              <a:avLst/>
            </a:prstGeom>
          </p:spPr>
        </p:pic>
        <p:pic>
          <p:nvPicPr>
            <p:cNvPr id="19" name="Picture 12">
              <a:extLst>
                <a:ext uri="{FF2B5EF4-FFF2-40B4-BE49-F238E27FC236}">
                  <a16:creationId xmlns:a16="http://schemas.microsoft.com/office/drawing/2014/main" id="{2DA0B868-1DF3-48AD-BABB-B4F6400107D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2938367" y="90293"/>
              <a:ext cx="2311280" cy="2179826"/>
            </a:xfrm>
            <a:prstGeom prst="rect">
              <a:avLst/>
            </a:prstGeom>
          </p:spPr>
        </p:pic>
        <p:pic>
          <p:nvPicPr>
            <p:cNvPr id="20" name="Picture 13">
              <a:extLst>
                <a:ext uri="{FF2B5EF4-FFF2-40B4-BE49-F238E27FC236}">
                  <a16:creationId xmlns:a16="http://schemas.microsoft.com/office/drawing/2014/main" id="{1C950F44-590E-4AB7-8F2F-1DF85564F8F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>
            <a:xfrm>
              <a:off x="15903762" y="505850"/>
              <a:ext cx="1714111" cy="1714111"/>
            </a:xfrm>
            <a:prstGeom prst="rect">
              <a:avLst/>
            </a:prstGeom>
          </p:spPr>
        </p:pic>
        <p:pic>
          <p:nvPicPr>
            <p:cNvPr id="21" name="Picture 14">
              <a:extLst>
                <a:ext uri="{FF2B5EF4-FFF2-40B4-BE49-F238E27FC236}">
                  <a16:creationId xmlns:a16="http://schemas.microsoft.com/office/drawing/2014/main" id="{39BBF3BD-4B1C-49D6-901F-85F13273F1E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>
            <a:xfrm>
              <a:off x="0" y="0"/>
              <a:ext cx="2200148" cy="2338763"/>
            </a:xfrm>
            <a:prstGeom prst="rect">
              <a:avLst/>
            </a:prstGeom>
          </p:spPr>
        </p:pic>
      </p:grp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B022763A-7A55-4D20-AB9E-8FA359A5AD15}"/>
              </a:ext>
            </a:extLst>
          </p:cNvPr>
          <p:cNvSpPr/>
          <p:nvPr userDrawn="1"/>
        </p:nvSpPr>
        <p:spPr>
          <a:xfrm flipH="1">
            <a:off x="7951788" y="0"/>
            <a:ext cx="4240212" cy="607870"/>
          </a:xfrm>
          <a:custGeom>
            <a:avLst/>
            <a:gdLst>
              <a:gd name="connsiteX0" fmla="*/ 0 w 4862146"/>
              <a:gd name="connsiteY0" fmla="*/ 0 h 738554"/>
              <a:gd name="connsiteX1" fmla="*/ 4862146 w 4862146"/>
              <a:gd name="connsiteY1" fmla="*/ 0 h 738554"/>
              <a:gd name="connsiteX2" fmla="*/ 4009293 w 4862146"/>
              <a:gd name="connsiteY2" fmla="*/ 738554 h 738554"/>
              <a:gd name="connsiteX3" fmla="*/ 0 w 4862146"/>
              <a:gd name="connsiteY3" fmla="*/ 738554 h 738554"/>
              <a:gd name="connsiteX4" fmla="*/ 0 w 4862146"/>
              <a:gd name="connsiteY4" fmla="*/ 0 h 7385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862146" h="738554">
                <a:moveTo>
                  <a:pt x="0" y="0"/>
                </a:moveTo>
                <a:lnTo>
                  <a:pt x="4862146" y="0"/>
                </a:lnTo>
                <a:lnTo>
                  <a:pt x="4009293" y="738554"/>
                </a:lnTo>
                <a:lnTo>
                  <a:pt x="0" y="738554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CDF23E31-055E-4F88-A0C0-A3BE43B58A16}"/>
              </a:ext>
            </a:extLst>
          </p:cNvPr>
          <p:cNvSpPr/>
          <p:nvPr userDrawn="1"/>
        </p:nvSpPr>
        <p:spPr>
          <a:xfrm>
            <a:off x="-3" y="6251283"/>
            <a:ext cx="4238627" cy="607870"/>
          </a:xfrm>
          <a:custGeom>
            <a:avLst/>
            <a:gdLst>
              <a:gd name="connsiteX0" fmla="*/ 0 w 4862146"/>
              <a:gd name="connsiteY0" fmla="*/ 0 h 738554"/>
              <a:gd name="connsiteX1" fmla="*/ 4862146 w 4862146"/>
              <a:gd name="connsiteY1" fmla="*/ 0 h 738554"/>
              <a:gd name="connsiteX2" fmla="*/ 4009293 w 4862146"/>
              <a:gd name="connsiteY2" fmla="*/ 738554 h 738554"/>
              <a:gd name="connsiteX3" fmla="*/ 0 w 4862146"/>
              <a:gd name="connsiteY3" fmla="*/ 738554 h 738554"/>
              <a:gd name="connsiteX4" fmla="*/ 0 w 4862146"/>
              <a:gd name="connsiteY4" fmla="*/ 0 h 7385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862146" h="738554">
                <a:moveTo>
                  <a:pt x="0" y="0"/>
                </a:moveTo>
                <a:lnTo>
                  <a:pt x="4862146" y="0"/>
                </a:lnTo>
                <a:lnTo>
                  <a:pt x="4009293" y="738554"/>
                </a:lnTo>
                <a:lnTo>
                  <a:pt x="0" y="738554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A7FA0F7-3C92-4755-A9C7-E5EBB527900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658938" y="1640264"/>
            <a:ext cx="9348787" cy="3572759"/>
          </a:xfrm>
        </p:spPr>
        <p:txBody>
          <a:bodyPr>
            <a:normAutofit/>
          </a:bodyPr>
          <a:lstStyle>
            <a:lvl1pPr marL="0" indent="0" algn="ctr">
              <a:buNone/>
              <a:defRPr sz="3600">
                <a:solidFill>
                  <a:schemeClr val="accent1"/>
                </a:solidFill>
                <a:latin typeface="+mj-lt"/>
              </a:defRPr>
            </a:lvl1pPr>
            <a:lvl2pPr marL="457200" indent="0" algn="ctr">
              <a:buNone/>
              <a:defRPr sz="3600">
                <a:solidFill>
                  <a:schemeClr val="accent1"/>
                </a:solidFill>
                <a:latin typeface="+mj-lt"/>
              </a:defRPr>
            </a:lvl2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34503922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768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FBBC5B6D-636E-42B5-82F2-23BFF777930F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5" name="Group 9">
            <a:extLst>
              <a:ext uri="{FF2B5EF4-FFF2-40B4-BE49-F238E27FC236}">
                <a16:creationId xmlns:a16="http://schemas.microsoft.com/office/drawing/2014/main" id="{3EF1E2A5-E948-4F9C-A853-98CF9AB3EC0E}"/>
              </a:ext>
            </a:extLst>
          </p:cNvPr>
          <p:cNvGrpSpPr/>
          <p:nvPr userDrawn="1"/>
        </p:nvGrpSpPr>
        <p:grpSpPr>
          <a:xfrm>
            <a:off x="537882" y="6104883"/>
            <a:ext cx="4373219" cy="625171"/>
            <a:chOff x="21772" y="0"/>
            <a:chExt cx="17596101" cy="2515439"/>
          </a:xfrm>
        </p:grpSpPr>
        <p:pic>
          <p:nvPicPr>
            <p:cNvPr id="16" name="Picture 10">
              <a:extLst>
                <a:ext uri="{FF2B5EF4-FFF2-40B4-BE49-F238E27FC236}">
                  <a16:creationId xmlns:a16="http://schemas.microsoft.com/office/drawing/2014/main" id="{B71D3455-511C-4DB5-8A33-D9171A1054C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t="33034" b="31722"/>
            <a:stretch>
              <a:fillRect/>
            </a:stretch>
          </p:blipFill>
          <p:spPr>
            <a:xfrm>
              <a:off x="10078838" y="588798"/>
              <a:ext cx="5466760" cy="1926641"/>
            </a:xfrm>
            <a:prstGeom prst="rect">
              <a:avLst/>
            </a:prstGeom>
          </p:spPr>
        </p:pic>
        <p:pic>
          <p:nvPicPr>
            <p:cNvPr id="17" name="Picture 11">
              <a:extLst>
                <a:ext uri="{FF2B5EF4-FFF2-40B4-BE49-F238E27FC236}">
                  <a16:creationId xmlns:a16="http://schemas.microsoft.com/office/drawing/2014/main" id="{09B80427-00CA-45ED-88A5-7FF78E294C7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" r="-7197" b="-2733"/>
            <a:stretch/>
          </p:blipFill>
          <p:spPr>
            <a:xfrm>
              <a:off x="6263552" y="684970"/>
              <a:ext cx="3457124" cy="1764269"/>
            </a:xfrm>
            <a:prstGeom prst="rect">
              <a:avLst/>
            </a:prstGeom>
          </p:spPr>
        </p:pic>
        <p:pic>
          <p:nvPicPr>
            <p:cNvPr id="28" name="Picture 12">
              <a:extLst>
                <a:ext uri="{FF2B5EF4-FFF2-40B4-BE49-F238E27FC236}">
                  <a16:creationId xmlns:a16="http://schemas.microsoft.com/office/drawing/2014/main" id="{6C0EE60F-B8CF-4D64-ADC4-005441EA9E6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2938367" y="90293"/>
              <a:ext cx="2311280" cy="2179826"/>
            </a:xfrm>
            <a:prstGeom prst="rect">
              <a:avLst/>
            </a:prstGeom>
          </p:spPr>
        </p:pic>
        <p:pic>
          <p:nvPicPr>
            <p:cNvPr id="29" name="Picture 13">
              <a:extLst>
                <a:ext uri="{FF2B5EF4-FFF2-40B4-BE49-F238E27FC236}">
                  <a16:creationId xmlns:a16="http://schemas.microsoft.com/office/drawing/2014/main" id="{D80AA1B2-5E3C-4585-AB4A-4CD6D7CC9A6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15903762" y="505850"/>
              <a:ext cx="1714111" cy="1714111"/>
            </a:xfrm>
            <a:prstGeom prst="rect">
              <a:avLst/>
            </a:prstGeom>
          </p:spPr>
        </p:pic>
        <p:pic>
          <p:nvPicPr>
            <p:cNvPr id="30" name="Picture 14">
              <a:extLst>
                <a:ext uri="{FF2B5EF4-FFF2-40B4-BE49-F238E27FC236}">
                  <a16:creationId xmlns:a16="http://schemas.microsoft.com/office/drawing/2014/main" id="{2DF80504-F3BB-4B30-9804-0633244E07D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>
            <a:xfrm>
              <a:off x="21772" y="0"/>
              <a:ext cx="2200148" cy="2338763"/>
            </a:xfrm>
            <a:prstGeom prst="rect">
              <a:avLst/>
            </a:prstGeom>
          </p:spPr>
        </p:pic>
      </p:grp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6F11F31A-4D0E-4C89-8269-0D204AA70A88}"/>
              </a:ext>
            </a:extLst>
          </p:cNvPr>
          <p:cNvSpPr/>
          <p:nvPr userDrawn="1"/>
        </p:nvSpPr>
        <p:spPr>
          <a:xfrm>
            <a:off x="0" y="0"/>
            <a:ext cx="4217750" cy="607870"/>
          </a:xfrm>
          <a:custGeom>
            <a:avLst/>
            <a:gdLst>
              <a:gd name="connsiteX0" fmla="*/ 0 w 4862146"/>
              <a:gd name="connsiteY0" fmla="*/ 0 h 738554"/>
              <a:gd name="connsiteX1" fmla="*/ 4862146 w 4862146"/>
              <a:gd name="connsiteY1" fmla="*/ 0 h 738554"/>
              <a:gd name="connsiteX2" fmla="*/ 4009293 w 4862146"/>
              <a:gd name="connsiteY2" fmla="*/ 738554 h 738554"/>
              <a:gd name="connsiteX3" fmla="*/ 0 w 4862146"/>
              <a:gd name="connsiteY3" fmla="*/ 738554 h 738554"/>
              <a:gd name="connsiteX4" fmla="*/ 0 w 4862146"/>
              <a:gd name="connsiteY4" fmla="*/ 0 h 7385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862146" h="738554">
                <a:moveTo>
                  <a:pt x="0" y="0"/>
                </a:moveTo>
                <a:lnTo>
                  <a:pt x="4862146" y="0"/>
                </a:lnTo>
                <a:lnTo>
                  <a:pt x="4009293" y="738554"/>
                </a:lnTo>
                <a:lnTo>
                  <a:pt x="0" y="738554"/>
                </a:lnTo>
                <a:lnTo>
                  <a:pt x="0" y="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ight Triangle 24">
            <a:extLst>
              <a:ext uri="{FF2B5EF4-FFF2-40B4-BE49-F238E27FC236}">
                <a16:creationId xmlns:a16="http://schemas.microsoft.com/office/drawing/2014/main" id="{807445E5-6B18-41EB-AF9B-1F5CB1EEE260}"/>
              </a:ext>
            </a:extLst>
          </p:cNvPr>
          <p:cNvSpPr/>
          <p:nvPr userDrawn="1"/>
        </p:nvSpPr>
        <p:spPr>
          <a:xfrm flipH="1">
            <a:off x="11142249" y="6051176"/>
            <a:ext cx="1049750" cy="806824"/>
          </a:xfrm>
          <a:prstGeom prst="rtTriangl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Slide Number Placeholder 5">
            <a:extLst>
              <a:ext uri="{FF2B5EF4-FFF2-40B4-BE49-F238E27FC236}">
                <a16:creationId xmlns:a16="http://schemas.microsoft.com/office/drawing/2014/main" id="{5D6C0F62-4EB7-4B12-88C4-62719E4D34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58738" y="6464823"/>
            <a:ext cx="1049751" cy="393177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98EAD253-9EBD-451D-B727-FA39C031CAA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8A285709-F3E4-4DE1-AE00-E4C77B6E20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566305"/>
            <a:ext cx="10515600" cy="2829484"/>
          </a:xfrm>
        </p:spPr>
        <p:txBody>
          <a:bodyPr anchor="b">
            <a:normAutofit/>
          </a:bodyPr>
          <a:lstStyle>
            <a:lvl1pPr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7" name="Text Placeholder 2">
            <a:extLst>
              <a:ext uri="{FF2B5EF4-FFF2-40B4-BE49-F238E27FC236}">
                <a16:creationId xmlns:a16="http://schemas.microsoft.com/office/drawing/2014/main" id="{23E4F59A-6388-4CC6-AE83-7C6D6F0352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464050"/>
            <a:ext cx="10515600" cy="1482166"/>
          </a:xfrm>
        </p:spPr>
        <p:txBody>
          <a:bodyPr>
            <a:normAutofit/>
          </a:bodyPr>
          <a:lstStyle>
            <a:lvl1pPr marL="0" indent="0">
              <a:buNone/>
              <a:defRPr sz="2800" b="1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9FDD8559-DBD6-42FB-AD40-EE898AC297C2}"/>
              </a:ext>
            </a:extLst>
          </p:cNvPr>
          <p:cNvCxnSpPr>
            <a:cxnSpLocks/>
          </p:cNvCxnSpPr>
          <p:nvPr userDrawn="1"/>
        </p:nvCxnSpPr>
        <p:spPr>
          <a:xfrm>
            <a:off x="926118" y="4386362"/>
            <a:ext cx="846121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8739913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5884984"/>
            <a:ext cx="12192000" cy="97301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25" y="5895697"/>
            <a:ext cx="2246766" cy="807005"/>
          </a:xfrm>
          <a:prstGeom prst="rect">
            <a:avLst/>
          </a:prstGeom>
        </p:spPr>
      </p:pic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001374" y="6188928"/>
            <a:ext cx="847725" cy="365125"/>
          </a:xfrm>
          <a:prstGeom prst="rect">
            <a:avLst/>
          </a:prstGeom>
        </p:spPr>
        <p:txBody>
          <a:bodyPr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7EE59453-668E-4F9D-ACF2-73DE1B23C65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Text Placeholder 2"/>
          <p:cNvSpPr>
            <a:spLocks noGrp="1"/>
          </p:cNvSpPr>
          <p:nvPr>
            <p:ph idx="1"/>
          </p:nvPr>
        </p:nvSpPr>
        <p:spPr>
          <a:xfrm>
            <a:off x="838200" y="1453752"/>
            <a:ext cx="10515600" cy="42759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505014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 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B76AC5-5A4C-431E-ADE5-F64F905B63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57200"/>
            <a:ext cx="11277600" cy="1104900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A7F8B9-BFBC-477B-AEFC-C003F9FF2E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562100"/>
            <a:ext cx="11277600" cy="44196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517FB842-4502-487E-A838-7461F2254CFF}"/>
              </a:ext>
            </a:extLst>
          </p:cNvPr>
          <p:cNvSpPr/>
          <p:nvPr userDrawn="1"/>
        </p:nvSpPr>
        <p:spPr>
          <a:xfrm>
            <a:off x="0" y="0"/>
            <a:ext cx="4217750" cy="607870"/>
          </a:xfrm>
          <a:custGeom>
            <a:avLst/>
            <a:gdLst>
              <a:gd name="connsiteX0" fmla="*/ 0 w 4862146"/>
              <a:gd name="connsiteY0" fmla="*/ 0 h 738554"/>
              <a:gd name="connsiteX1" fmla="*/ 4862146 w 4862146"/>
              <a:gd name="connsiteY1" fmla="*/ 0 h 738554"/>
              <a:gd name="connsiteX2" fmla="*/ 4009293 w 4862146"/>
              <a:gd name="connsiteY2" fmla="*/ 738554 h 738554"/>
              <a:gd name="connsiteX3" fmla="*/ 0 w 4862146"/>
              <a:gd name="connsiteY3" fmla="*/ 738554 h 738554"/>
              <a:gd name="connsiteX4" fmla="*/ 0 w 4862146"/>
              <a:gd name="connsiteY4" fmla="*/ 0 h 7385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862146" h="738554">
                <a:moveTo>
                  <a:pt x="0" y="0"/>
                </a:moveTo>
                <a:lnTo>
                  <a:pt x="4862146" y="0"/>
                </a:lnTo>
                <a:lnTo>
                  <a:pt x="4009293" y="738554"/>
                </a:lnTo>
                <a:lnTo>
                  <a:pt x="0" y="738554"/>
                </a:lnTo>
                <a:lnTo>
                  <a:pt x="0" y="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ight Triangle 23">
            <a:extLst>
              <a:ext uri="{FF2B5EF4-FFF2-40B4-BE49-F238E27FC236}">
                <a16:creationId xmlns:a16="http://schemas.microsoft.com/office/drawing/2014/main" id="{395CE31D-6BE5-4064-A206-697ACDC47705}"/>
              </a:ext>
            </a:extLst>
          </p:cNvPr>
          <p:cNvSpPr/>
          <p:nvPr userDrawn="1"/>
        </p:nvSpPr>
        <p:spPr>
          <a:xfrm flipH="1">
            <a:off x="11142249" y="6051176"/>
            <a:ext cx="1049750" cy="806824"/>
          </a:xfrm>
          <a:prstGeom prst="rtTriangl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Slide Number Placeholder 5">
            <a:extLst>
              <a:ext uri="{FF2B5EF4-FFF2-40B4-BE49-F238E27FC236}">
                <a16:creationId xmlns:a16="http://schemas.microsoft.com/office/drawing/2014/main" id="{91036CDB-7A19-4BB2-9772-49FF6099D1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58738" y="6464823"/>
            <a:ext cx="1049751" cy="393177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98EAD253-9EBD-451D-B727-FA39C031CAAC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13" name="Group 9">
            <a:extLst>
              <a:ext uri="{FF2B5EF4-FFF2-40B4-BE49-F238E27FC236}">
                <a16:creationId xmlns:a16="http://schemas.microsoft.com/office/drawing/2014/main" id="{938FBDDB-FDB5-49A0-B1E5-4393E70E871B}"/>
              </a:ext>
            </a:extLst>
          </p:cNvPr>
          <p:cNvGrpSpPr/>
          <p:nvPr userDrawn="1"/>
        </p:nvGrpSpPr>
        <p:grpSpPr>
          <a:xfrm>
            <a:off x="537882" y="6104883"/>
            <a:ext cx="4373219" cy="625171"/>
            <a:chOff x="21772" y="0"/>
            <a:chExt cx="17596101" cy="2515439"/>
          </a:xfrm>
        </p:grpSpPr>
        <p:pic>
          <p:nvPicPr>
            <p:cNvPr id="14" name="Picture 10">
              <a:extLst>
                <a:ext uri="{FF2B5EF4-FFF2-40B4-BE49-F238E27FC236}">
                  <a16:creationId xmlns:a16="http://schemas.microsoft.com/office/drawing/2014/main" id="{3D43D291-876D-43DF-A51B-670F993AF61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t="33034" b="31722"/>
            <a:stretch>
              <a:fillRect/>
            </a:stretch>
          </p:blipFill>
          <p:spPr>
            <a:xfrm>
              <a:off x="10078838" y="588798"/>
              <a:ext cx="5466760" cy="1926641"/>
            </a:xfrm>
            <a:prstGeom prst="rect">
              <a:avLst/>
            </a:prstGeom>
          </p:spPr>
        </p:pic>
        <p:pic>
          <p:nvPicPr>
            <p:cNvPr id="15" name="Picture 11">
              <a:extLst>
                <a:ext uri="{FF2B5EF4-FFF2-40B4-BE49-F238E27FC236}">
                  <a16:creationId xmlns:a16="http://schemas.microsoft.com/office/drawing/2014/main" id="{A6DAC8AC-CCB8-400D-8684-E9F96841A01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" r="-7197" b="-2733"/>
            <a:stretch/>
          </p:blipFill>
          <p:spPr>
            <a:xfrm>
              <a:off x="6263552" y="684970"/>
              <a:ext cx="3457124" cy="1764269"/>
            </a:xfrm>
            <a:prstGeom prst="rect">
              <a:avLst/>
            </a:prstGeom>
          </p:spPr>
        </p:pic>
        <p:pic>
          <p:nvPicPr>
            <p:cNvPr id="22" name="Picture 12">
              <a:extLst>
                <a:ext uri="{FF2B5EF4-FFF2-40B4-BE49-F238E27FC236}">
                  <a16:creationId xmlns:a16="http://schemas.microsoft.com/office/drawing/2014/main" id="{330713A3-D0CF-44B5-8406-3BF9F0DCD9B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2938367" y="90293"/>
              <a:ext cx="2311280" cy="2179826"/>
            </a:xfrm>
            <a:prstGeom prst="rect">
              <a:avLst/>
            </a:prstGeom>
          </p:spPr>
        </p:pic>
        <p:pic>
          <p:nvPicPr>
            <p:cNvPr id="26" name="Picture 13">
              <a:extLst>
                <a:ext uri="{FF2B5EF4-FFF2-40B4-BE49-F238E27FC236}">
                  <a16:creationId xmlns:a16="http://schemas.microsoft.com/office/drawing/2014/main" id="{38C04EAD-5EEC-44E0-86EC-89DF7DA8CCE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15903762" y="505850"/>
              <a:ext cx="1714111" cy="1714111"/>
            </a:xfrm>
            <a:prstGeom prst="rect">
              <a:avLst/>
            </a:prstGeom>
          </p:spPr>
        </p:pic>
        <p:pic>
          <p:nvPicPr>
            <p:cNvPr id="27" name="Picture 14">
              <a:extLst>
                <a:ext uri="{FF2B5EF4-FFF2-40B4-BE49-F238E27FC236}">
                  <a16:creationId xmlns:a16="http://schemas.microsoft.com/office/drawing/2014/main" id="{65CD3957-399A-4E56-8D0C-5419D5A452D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>
            <a:xfrm>
              <a:off x="21772" y="0"/>
              <a:ext cx="2200148" cy="233876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70628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768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 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B76AC5-5A4C-431E-ADE5-F64F905B63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57200"/>
            <a:ext cx="11277600" cy="1104900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A7F8B9-BFBC-477B-AEFC-C003F9FF2E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562100"/>
            <a:ext cx="11277600" cy="44196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630ABD70-805D-45AB-B13A-9A7D17C965AF}"/>
              </a:ext>
            </a:extLst>
          </p:cNvPr>
          <p:cNvSpPr/>
          <p:nvPr userDrawn="1"/>
        </p:nvSpPr>
        <p:spPr>
          <a:xfrm>
            <a:off x="0" y="0"/>
            <a:ext cx="4217750" cy="607870"/>
          </a:xfrm>
          <a:custGeom>
            <a:avLst/>
            <a:gdLst>
              <a:gd name="connsiteX0" fmla="*/ 0 w 4862146"/>
              <a:gd name="connsiteY0" fmla="*/ 0 h 738554"/>
              <a:gd name="connsiteX1" fmla="*/ 4862146 w 4862146"/>
              <a:gd name="connsiteY1" fmla="*/ 0 h 738554"/>
              <a:gd name="connsiteX2" fmla="*/ 4009293 w 4862146"/>
              <a:gd name="connsiteY2" fmla="*/ 738554 h 738554"/>
              <a:gd name="connsiteX3" fmla="*/ 0 w 4862146"/>
              <a:gd name="connsiteY3" fmla="*/ 738554 h 738554"/>
              <a:gd name="connsiteX4" fmla="*/ 0 w 4862146"/>
              <a:gd name="connsiteY4" fmla="*/ 0 h 7385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862146" h="738554">
                <a:moveTo>
                  <a:pt x="0" y="0"/>
                </a:moveTo>
                <a:lnTo>
                  <a:pt x="4862146" y="0"/>
                </a:lnTo>
                <a:lnTo>
                  <a:pt x="4009293" y="738554"/>
                </a:lnTo>
                <a:lnTo>
                  <a:pt x="0" y="738554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ight Triangle 24">
            <a:extLst>
              <a:ext uri="{FF2B5EF4-FFF2-40B4-BE49-F238E27FC236}">
                <a16:creationId xmlns:a16="http://schemas.microsoft.com/office/drawing/2014/main" id="{136711D8-2938-414D-AF5E-6A3B6FB38D81}"/>
              </a:ext>
            </a:extLst>
          </p:cNvPr>
          <p:cNvSpPr/>
          <p:nvPr userDrawn="1"/>
        </p:nvSpPr>
        <p:spPr>
          <a:xfrm flipH="1">
            <a:off x="11142249" y="6051176"/>
            <a:ext cx="1049750" cy="806824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Slide Number Placeholder 5">
            <a:extLst>
              <a:ext uri="{FF2B5EF4-FFF2-40B4-BE49-F238E27FC236}">
                <a16:creationId xmlns:a16="http://schemas.microsoft.com/office/drawing/2014/main" id="{852181CB-FD1E-4D2D-904E-8D90636EF7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58738" y="6464823"/>
            <a:ext cx="1049751" cy="393177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98EAD253-9EBD-451D-B727-FA39C031CAAC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13" name="Group 9">
            <a:extLst>
              <a:ext uri="{FF2B5EF4-FFF2-40B4-BE49-F238E27FC236}">
                <a16:creationId xmlns:a16="http://schemas.microsoft.com/office/drawing/2014/main" id="{1484120F-A9FF-4925-BE76-25CCD4DD158B}"/>
              </a:ext>
            </a:extLst>
          </p:cNvPr>
          <p:cNvGrpSpPr/>
          <p:nvPr userDrawn="1"/>
        </p:nvGrpSpPr>
        <p:grpSpPr>
          <a:xfrm>
            <a:off x="537882" y="6104883"/>
            <a:ext cx="4373219" cy="625171"/>
            <a:chOff x="21772" y="0"/>
            <a:chExt cx="17596101" cy="2515439"/>
          </a:xfrm>
        </p:grpSpPr>
        <p:pic>
          <p:nvPicPr>
            <p:cNvPr id="14" name="Picture 10">
              <a:extLst>
                <a:ext uri="{FF2B5EF4-FFF2-40B4-BE49-F238E27FC236}">
                  <a16:creationId xmlns:a16="http://schemas.microsoft.com/office/drawing/2014/main" id="{A9E804A1-0676-4E33-9BD4-9ACC205DB7C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t="33034" b="31722"/>
            <a:stretch>
              <a:fillRect/>
            </a:stretch>
          </p:blipFill>
          <p:spPr>
            <a:xfrm>
              <a:off x="10078838" y="588798"/>
              <a:ext cx="5466760" cy="1926641"/>
            </a:xfrm>
            <a:prstGeom prst="rect">
              <a:avLst/>
            </a:prstGeom>
          </p:spPr>
        </p:pic>
        <p:pic>
          <p:nvPicPr>
            <p:cNvPr id="15" name="Picture 11">
              <a:extLst>
                <a:ext uri="{FF2B5EF4-FFF2-40B4-BE49-F238E27FC236}">
                  <a16:creationId xmlns:a16="http://schemas.microsoft.com/office/drawing/2014/main" id="{BC355B12-9147-4FD6-A3B0-B18BBB78A5A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" r="-7197" b="-2733"/>
            <a:stretch/>
          </p:blipFill>
          <p:spPr>
            <a:xfrm>
              <a:off x="6263552" y="684970"/>
              <a:ext cx="3457124" cy="1764269"/>
            </a:xfrm>
            <a:prstGeom prst="rect">
              <a:avLst/>
            </a:prstGeom>
          </p:spPr>
        </p:pic>
        <p:pic>
          <p:nvPicPr>
            <p:cNvPr id="16" name="Picture 12">
              <a:extLst>
                <a:ext uri="{FF2B5EF4-FFF2-40B4-BE49-F238E27FC236}">
                  <a16:creationId xmlns:a16="http://schemas.microsoft.com/office/drawing/2014/main" id="{098A6D55-9262-4AFD-B8CD-575E75A2C5C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2938367" y="90293"/>
              <a:ext cx="2311280" cy="2179826"/>
            </a:xfrm>
            <a:prstGeom prst="rect">
              <a:avLst/>
            </a:prstGeom>
          </p:spPr>
        </p:pic>
        <p:pic>
          <p:nvPicPr>
            <p:cNvPr id="23" name="Picture 13">
              <a:extLst>
                <a:ext uri="{FF2B5EF4-FFF2-40B4-BE49-F238E27FC236}">
                  <a16:creationId xmlns:a16="http://schemas.microsoft.com/office/drawing/2014/main" id="{6AE3054E-75AC-4334-89EB-0023EF35B9D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15903762" y="505850"/>
              <a:ext cx="1714111" cy="1714111"/>
            </a:xfrm>
            <a:prstGeom prst="rect">
              <a:avLst/>
            </a:prstGeom>
          </p:spPr>
        </p:pic>
        <p:pic>
          <p:nvPicPr>
            <p:cNvPr id="27" name="Picture 14">
              <a:extLst>
                <a:ext uri="{FF2B5EF4-FFF2-40B4-BE49-F238E27FC236}">
                  <a16:creationId xmlns:a16="http://schemas.microsoft.com/office/drawing/2014/main" id="{A5DB3469-ECD1-4706-9748-52C1CE2EE05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>
            <a:xfrm>
              <a:off x="21772" y="0"/>
              <a:ext cx="2200148" cy="233876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005744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768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 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B76AC5-5A4C-431E-ADE5-F64F905B63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183"/>
            <a:ext cx="11277600" cy="1256491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A7F8B9-BFBC-477B-AEFC-C003F9FF2E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425388"/>
            <a:ext cx="11277600" cy="455631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8" name="Right Triangle 17">
            <a:extLst>
              <a:ext uri="{FF2B5EF4-FFF2-40B4-BE49-F238E27FC236}">
                <a16:creationId xmlns:a16="http://schemas.microsoft.com/office/drawing/2014/main" id="{2E0D56BA-189A-4917-9E58-342843C8216F}"/>
              </a:ext>
            </a:extLst>
          </p:cNvPr>
          <p:cNvSpPr/>
          <p:nvPr userDrawn="1"/>
        </p:nvSpPr>
        <p:spPr>
          <a:xfrm flipH="1">
            <a:off x="11142249" y="6051176"/>
            <a:ext cx="1049750" cy="806824"/>
          </a:xfrm>
          <a:prstGeom prst="rtTriangl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Slide Number Placeholder 5">
            <a:extLst>
              <a:ext uri="{FF2B5EF4-FFF2-40B4-BE49-F238E27FC236}">
                <a16:creationId xmlns:a16="http://schemas.microsoft.com/office/drawing/2014/main" id="{F9C0F712-FDBB-4CB1-94E8-B28DC49D43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58738" y="6464823"/>
            <a:ext cx="1049751" cy="393177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98EAD253-9EBD-451D-B727-FA39C031CAAC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14" name="Group 9">
            <a:extLst>
              <a:ext uri="{FF2B5EF4-FFF2-40B4-BE49-F238E27FC236}">
                <a16:creationId xmlns:a16="http://schemas.microsoft.com/office/drawing/2014/main" id="{0297FA4B-84E5-4B45-90AA-47BB2CA16801}"/>
              </a:ext>
            </a:extLst>
          </p:cNvPr>
          <p:cNvGrpSpPr/>
          <p:nvPr userDrawn="1"/>
        </p:nvGrpSpPr>
        <p:grpSpPr>
          <a:xfrm>
            <a:off x="537882" y="6104883"/>
            <a:ext cx="4373219" cy="625171"/>
            <a:chOff x="21772" y="0"/>
            <a:chExt cx="17596101" cy="2515439"/>
          </a:xfrm>
        </p:grpSpPr>
        <p:pic>
          <p:nvPicPr>
            <p:cNvPr id="15" name="Picture 10">
              <a:extLst>
                <a:ext uri="{FF2B5EF4-FFF2-40B4-BE49-F238E27FC236}">
                  <a16:creationId xmlns:a16="http://schemas.microsoft.com/office/drawing/2014/main" id="{45F4019D-4CF2-4D02-9E83-BB5C62D3086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t="33034" b="31722"/>
            <a:stretch>
              <a:fillRect/>
            </a:stretch>
          </p:blipFill>
          <p:spPr>
            <a:xfrm>
              <a:off x="10078838" y="588798"/>
              <a:ext cx="5466760" cy="1926641"/>
            </a:xfrm>
            <a:prstGeom prst="rect">
              <a:avLst/>
            </a:prstGeom>
          </p:spPr>
        </p:pic>
        <p:pic>
          <p:nvPicPr>
            <p:cNvPr id="16" name="Picture 11">
              <a:extLst>
                <a:ext uri="{FF2B5EF4-FFF2-40B4-BE49-F238E27FC236}">
                  <a16:creationId xmlns:a16="http://schemas.microsoft.com/office/drawing/2014/main" id="{9BB79857-22DC-4C54-B8F9-5EDBCE8EB59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" r="-7197" b="-2733"/>
            <a:stretch/>
          </p:blipFill>
          <p:spPr>
            <a:xfrm>
              <a:off x="6263552" y="684970"/>
              <a:ext cx="3457124" cy="1764269"/>
            </a:xfrm>
            <a:prstGeom prst="rect">
              <a:avLst/>
            </a:prstGeom>
          </p:spPr>
        </p:pic>
        <p:pic>
          <p:nvPicPr>
            <p:cNvPr id="17" name="Picture 12">
              <a:extLst>
                <a:ext uri="{FF2B5EF4-FFF2-40B4-BE49-F238E27FC236}">
                  <a16:creationId xmlns:a16="http://schemas.microsoft.com/office/drawing/2014/main" id="{9356A2C2-D289-4B5A-9191-8AC44A13630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2938367" y="90293"/>
              <a:ext cx="2311280" cy="2179826"/>
            </a:xfrm>
            <a:prstGeom prst="rect">
              <a:avLst/>
            </a:prstGeom>
          </p:spPr>
        </p:pic>
        <p:pic>
          <p:nvPicPr>
            <p:cNvPr id="20" name="Picture 13">
              <a:extLst>
                <a:ext uri="{FF2B5EF4-FFF2-40B4-BE49-F238E27FC236}">
                  <a16:creationId xmlns:a16="http://schemas.microsoft.com/office/drawing/2014/main" id="{DB7CFE52-84EA-4ADA-81AB-D371D77E7C9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15903762" y="505850"/>
              <a:ext cx="1714111" cy="1714111"/>
            </a:xfrm>
            <a:prstGeom prst="rect">
              <a:avLst/>
            </a:prstGeom>
          </p:spPr>
        </p:pic>
        <p:pic>
          <p:nvPicPr>
            <p:cNvPr id="21" name="Picture 14">
              <a:extLst>
                <a:ext uri="{FF2B5EF4-FFF2-40B4-BE49-F238E27FC236}">
                  <a16:creationId xmlns:a16="http://schemas.microsoft.com/office/drawing/2014/main" id="{9DA8EB75-0C86-4587-8BFF-42A67E0D7A4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>
            <a:xfrm>
              <a:off x="21772" y="0"/>
              <a:ext cx="2200148" cy="233876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503073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768">
          <p15:clr>
            <a:srgbClr val="FBAE40"/>
          </p15:clr>
        </p15:guide>
        <p15:guide id="2" orient="horz" pos="888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 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B76AC5-5A4C-431E-ADE5-F64F905B63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183"/>
            <a:ext cx="11277600" cy="1256491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A7F8B9-BFBC-477B-AEFC-C003F9FF2E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425388"/>
            <a:ext cx="11277600" cy="455631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4" name="Right Triangle 23">
            <a:extLst>
              <a:ext uri="{FF2B5EF4-FFF2-40B4-BE49-F238E27FC236}">
                <a16:creationId xmlns:a16="http://schemas.microsoft.com/office/drawing/2014/main" id="{E25C7500-955D-49A3-96BB-C5F4BBB4E587}"/>
              </a:ext>
            </a:extLst>
          </p:cNvPr>
          <p:cNvSpPr/>
          <p:nvPr userDrawn="1"/>
        </p:nvSpPr>
        <p:spPr>
          <a:xfrm flipH="1">
            <a:off x="11142249" y="6051176"/>
            <a:ext cx="1049750" cy="806824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Slide Number Placeholder 5">
            <a:extLst>
              <a:ext uri="{FF2B5EF4-FFF2-40B4-BE49-F238E27FC236}">
                <a16:creationId xmlns:a16="http://schemas.microsoft.com/office/drawing/2014/main" id="{4A05BAA4-C9A6-48EB-B7D8-123948F849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58738" y="6464823"/>
            <a:ext cx="1049751" cy="393177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98EAD253-9EBD-451D-B727-FA39C031CAAC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12" name="Group 9">
            <a:extLst>
              <a:ext uri="{FF2B5EF4-FFF2-40B4-BE49-F238E27FC236}">
                <a16:creationId xmlns:a16="http://schemas.microsoft.com/office/drawing/2014/main" id="{E6A5FD71-B646-4D4A-A090-A0041DAE24EA}"/>
              </a:ext>
            </a:extLst>
          </p:cNvPr>
          <p:cNvGrpSpPr/>
          <p:nvPr userDrawn="1"/>
        </p:nvGrpSpPr>
        <p:grpSpPr>
          <a:xfrm>
            <a:off x="537882" y="6104883"/>
            <a:ext cx="4373219" cy="625171"/>
            <a:chOff x="21772" y="0"/>
            <a:chExt cx="17596101" cy="2515439"/>
          </a:xfrm>
        </p:grpSpPr>
        <p:pic>
          <p:nvPicPr>
            <p:cNvPr id="13" name="Picture 10">
              <a:extLst>
                <a:ext uri="{FF2B5EF4-FFF2-40B4-BE49-F238E27FC236}">
                  <a16:creationId xmlns:a16="http://schemas.microsoft.com/office/drawing/2014/main" id="{1B3A4251-1915-4537-83DF-0ADF8085745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t="33034" b="31722"/>
            <a:stretch>
              <a:fillRect/>
            </a:stretch>
          </p:blipFill>
          <p:spPr>
            <a:xfrm>
              <a:off x="10078838" y="588798"/>
              <a:ext cx="5466760" cy="1926641"/>
            </a:xfrm>
            <a:prstGeom prst="rect">
              <a:avLst/>
            </a:prstGeom>
          </p:spPr>
        </p:pic>
        <p:pic>
          <p:nvPicPr>
            <p:cNvPr id="14" name="Picture 11">
              <a:extLst>
                <a:ext uri="{FF2B5EF4-FFF2-40B4-BE49-F238E27FC236}">
                  <a16:creationId xmlns:a16="http://schemas.microsoft.com/office/drawing/2014/main" id="{2069091A-66D9-48BF-98D3-37728BD6A08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" r="-7197" b="-2733"/>
            <a:stretch/>
          </p:blipFill>
          <p:spPr>
            <a:xfrm>
              <a:off x="6263552" y="684970"/>
              <a:ext cx="3457124" cy="1764269"/>
            </a:xfrm>
            <a:prstGeom prst="rect">
              <a:avLst/>
            </a:prstGeom>
          </p:spPr>
        </p:pic>
        <p:pic>
          <p:nvPicPr>
            <p:cNvPr id="21" name="Picture 12">
              <a:extLst>
                <a:ext uri="{FF2B5EF4-FFF2-40B4-BE49-F238E27FC236}">
                  <a16:creationId xmlns:a16="http://schemas.microsoft.com/office/drawing/2014/main" id="{B126BA62-BCF2-455C-BD7D-8973600C073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2938367" y="90293"/>
              <a:ext cx="2311280" cy="2179826"/>
            </a:xfrm>
            <a:prstGeom prst="rect">
              <a:avLst/>
            </a:prstGeom>
          </p:spPr>
        </p:pic>
        <p:pic>
          <p:nvPicPr>
            <p:cNvPr id="22" name="Picture 13">
              <a:extLst>
                <a:ext uri="{FF2B5EF4-FFF2-40B4-BE49-F238E27FC236}">
                  <a16:creationId xmlns:a16="http://schemas.microsoft.com/office/drawing/2014/main" id="{B5B25BDC-A161-4EB1-A506-9EBD70BA5E6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15903762" y="505850"/>
              <a:ext cx="1714111" cy="1714111"/>
            </a:xfrm>
            <a:prstGeom prst="rect">
              <a:avLst/>
            </a:prstGeom>
          </p:spPr>
        </p:pic>
        <p:pic>
          <p:nvPicPr>
            <p:cNvPr id="23" name="Picture 14">
              <a:extLst>
                <a:ext uri="{FF2B5EF4-FFF2-40B4-BE49-F238E27FC236}">
                  <a16:creationId xmlns:a16="http://schemas.microsoft.com/office/drawing/2014/main" id="{FC5A2042-3A6E-470D-8416-3D39E46A1C8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>
            <a:xfrm>
              <a:off x="21772" y="0"/>
              <a:ext cx="2200148" cy="233876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6536516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768">
          <p15:clr>
            <a:srgbClr val="FBAE40"/>
          </p15:clr>
        </p15:guide>
        <p15:guide id="2" orient="horz" pos="888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2_Section Header no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FBBC5B6D-636E-42B5-82F2-23BFF777930F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9E85C03-8BD6-4D6C-9D1A-4F69F8EB13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566305"/>
            <a:ext cx="10515600" cy="2829484"/>
          </a:xfrm>
        </p:spPr>
        <p:txBody>
          <a:bodyPr anchor="b">
            <a:normAutofit/>
          </a:bodyPr>
          <a:lstStyle>
            <a:lvl1pPr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109AE7E-D16A-474D-A83D-962712D62E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464050"/>
            <a:ext cx="10515600" cy="1482166"/>
          </a:xfrm>
        </p:spPr>
        <p:txBody>
          <a:bodyPr>
            <a:normAutofit/>
          </a:bodyPr>
          <a:lstStyle>
            <a:lvl1pPr marL="0" indent="0">
              <a:buNone/>
              <a:defRPr sz="2800" b="1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5C691B08-304A-444B-BD45-E0C5CE66DE47}"/>
              </a:ext>
            </a:extLst>
          </p:cNvPr>
          <p:cNvSpPr/>
          <p:nvPr userDrawn="1"/>
        </p:nvSpPr>
        <p:spPr>
          <a:xfrm>
            <a:off x="0" y="0"/>
            <a:ext cx="4217750" cy="607870"/>
          </a:xfrm>
          <a:custGeom>
            <a:avLst/>
            <a:gdLst>
              <a:gd name="connsiteX0" fmla="*/ 0 w 4862146"/>
              <a:gd name="connsiteY0" fmla="*/ 0 h 738554"/>
              <a:gd name="connsiteX1" fmla="*/ 4862146 w 4862146"/>
              <a:gd name="connsiteY1" fmla="*/ 0 h 738554"/>
              <a:gd name="connsiteX2" fmla="*/ 4009293 w 4862146"/>
              <a:gd name="connsiteY2" fmla="*/ 738554 h 738554"/>
              <a:gd name="connsiteX3" fmla="*/ 0 w 4862146"/>
              <a:gd name="connsiteY3" fmla="*/ 738554 h 738554"/>
              <a:gd name="connsiteX4" fmla="*/ 0 w 4862146"/>
              <a:gd name="connsiteY4" fmla="*/ 0 h 7385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862146" h="738554">
                <a:moveTo>
                  <a:pt x="0" y="0"/>
                </a:moveTo>
                <a:lnTo>
                  <a:pt x="4862146" y="0"/>
                </a:lnTo>
                <a:lnTo>
                  <a:pt x="4009293" y="738554"/>
                </a:lnTo>
                <a:lnTo>
                  <a:pt x="0" y="738554"/>
                </a:lnTo>
                <a:lnTo>
                  <a:pt x="0" y="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ight Triangle 15">
            <a:extLst>
              <a:ext uri="{FF2B5EF4-FFF2-40B4-BE49-F238E27FC236}">
                <a16:creationId xmlns:a16="http://schemas.microsoft.com/office/drawing/2014/main" id="{61929425-C971-4F09-9E30-61F5C8425BCC}"/>
              </a:ext>
            </a:extLst>
          </p:cNvPr>
          <p:cNvSpPr/>
          <p:nvPr userDrawn="1"/>
        </p:nvSpPr>
        <p:spPr>
          <a:xfrm flipH="1">
            <a:off x="11142249" y="6051176"/>
            <a:ext cx="1049750" cy="806824"/>
          </a:xfrm>
          <a:prstGeom prst="rtTriangl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Slide Number Placeholder 5">
            <a:extLst>
              <a:ext uri="{FF2B5EF4-FFF2-40B4-BE49-F238E27FC236}">
                <a16:creationId xmlns:a16="http://schemas.microsoft.com/office/drawing/2014/main" id="{63DF9042-6793-49A8-9ADD-832EB66EC4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58738" y="6464823"/>
            <a:ext cx="1049751" cy="393177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98EAD253-9EBD-451D-B727-FA39C031CAAC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F267017D-E349-444A-B479-E197276FAA25}"/>
              </a:ext>
            </a:extLst>
          </p:cNvPr>
          <p:cNvCxnSpPr>
            <a:cxnSpLocks/>
          </p:cNvCxnSpPr>
          <p:nvPr userDrawn="1"/>
        </p:nvCxnSpPr>
        <p:spPr>
          <a:xfrm>
            <a:off x="926118" y="4386362"/>
            <a:ext cx="846121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018975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 no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B76AC5-5A4C-431E-ADE5-F64F905B63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57200"/>
            <a:ext cx="11277600" cy="1104900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A7F8B9-BFBC-477B-AEFC-C003F9FF2E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562100"/>
            <a:ext cx="11277600" cy="483711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9F5A475C-11A6-4A7D-A030-FD8B1F223CC8}"/>
              </a:ext>
            </a:extLst>
          </p:cNvPr>
          <p:cNvSpPr/>
          <p:nvPr userDrawn="1"/>
        </p:nvSpPr>
        <p:spPr>
          <a:xfrm>
            <a:off x="0" y="0"/>
            <a:ext cx="4217750" cy="607870"/>
          </a:xfrm>
          <a:custGeom>
            <a:avLst/>
            <a:gdLst>
              <a:gd name="connsiteX0" fmla="*/ 0 w 4862146"/>
              <a:gd name="connsiteY0" fmla="*/ 0 h 738554"/>
              <a:gd name="connsiteX1" fmla="*/ 4862146 w 4862146"/>
              <a:gd name="connsiteY1" fmla="*/ 0 h 738554"/>
              <a:gd name="connsiteX2" fmla="*/ 4009293 w 4862146"/>
              <a:gd name="connsiteY2" fmla="*/ 738554 h 738554"/>
              <a:gd name="connsiteX3" fmla="*/ 0 w 4862146"/>
              <a:gd name="connsiteY3" fmla="*/ 738554 h 738554"/>
              <a:gd name="connsiteX4" fmla="*/ 0 w 4862146"/>
              <a:gd name="connsiteY4" fmla="*/ 0 h 7385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862146" h="738554">
                <a:moveTo>
                  <a:pt x="0" y="0"/>
                </a:moveTo>
                <a:lnTo>
                  <a:pt x="4862146" y="0"/>
                </a:lnTo>
                <a:lnTo>
                  <a:pt x="4009293" y="738554"/>
                </a:lnTo>
                <a:lnTo>
                  <a:pt x="0" y="738554"/>
                </a:lnTo>
                <a:lnTo>
                  <a:pt x="0" y="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ight Triangle 22">
            <a:extLst>
              <a:ext uri="{FF2B5EF4-FFF2-40B4-BE49-F238E27FC236}">
                <a16:creationId xmlns:a16="http://schemas.microsoft.com/office/drawing/2014/main" id="{D0F38C3B-90D3-421F-BD25-E867351CE71C}"/>
              </a:ext>
            </a:extLst>
          </p:cNvPr>
          <p:cNvSpPr/>
          <p:nvPr userDrawn="1"/>
        </p:nvSpPr>
        <p:spPr>
          <a:xfrm flipH="1">
            <a:off x="11142249" y="6051176"/>
            <a:ext cx="1049750" cy="806824"/>
          </a:xfrm>
          <a:prstGeom prst="rtTriangl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Slide Number Placeholder 5">
            <a:extLst>
              <a:ext uri="{FF2B5EF4-FFF2-40B4-BE49-F238E27FC236}">
                <a16:creationId xmlns:a16="http://schemas.microsoft.com/office/drawing/2014/main" id="{17BE21C2-3A5A-459B-8095-086E110C17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58738" y="6464823"/>
            <a:ext cx="1049751" cy="393177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98EAD253-9EBD-451D-B727-FA39C031CAA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0303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8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2" Type="http://schemas.openxmlformats.org/officeDocument/2006/relationships/slideLayout" Target="../slideLayouts/slideLayout17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E714490-F52B-41ED-86CF-BAF59BF15B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"/>
            <a:ext cx="11277600" cy="15620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A35165-FBC0-4BEA-B460-E6732CB26D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1752600"/>
            <a:ext cx="11277599" cy="44243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557896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73" r:id="rId2"/>
    <p:sldLayoutId id="2147483651" r:id="rId3"/>
    <p:sldLayoutId id="2147483663" r:id="rId4"/>
    <p:sldLayoutId id="2147483665" r:id="rId5"/>
    <p:sldLayoutId id="2147483666" r:id="rId6"/>
    <p:sldLayoutId id="2147483667" r:id="rId7"/>
    <p:sldLayoutId id="2147483671" r:id="rId8"/>
    <p:sldLayoutId id="2147483664" r:id="rId9"/>
    <p:sldLayoutId id="2147483674" r:id="rId10"/>
    <p:sldLayoutId id="2147483676" r:id="rId11"/>
    <p:sldLayoutId id="2147483677" r:id="rId12"/>
    <p:sldLayoutId id="2147483672" r:id="rId13"/>
    <p:sldLayoutId id="2147483675" r:id="rId14"/>
    <p:sldLayoutId id="2147483725" r:id="rId15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userDrawn="1">
          <p15:clr>
            <a:srgbClr val="F26B43"/>
          </p15:clr>
        </p15:guide>
        <p15:guide id="2" pos="7680" userDrawn="1">
          <p15:clr>
            <a:srgbClr val="F26B43"/>
          </p15:clr>
        </p15:guide>
        <p15:guide id="3" pos="288" userDrawn="1">
          <p15:clr>
            <a:srgbClr val="F26B43"/>
          </p15:clr>
        </p15:guide>
        <p15:guide id="4" pos="2627" userDrawn="1">
          <p15:clr>
            <a:srgbClr val="F26B43"/>
          </p15:clr>
        </p15:guide>
        <p15:guide id="5" pos="2670" userDrawn="1">
          <p15:clr>
            <a:srgbClr val="F26B43"/>
          </p15:clr>
        </p15:guide>
        <p15:guide id="6" pos="5009" userDrawn="1">
          <p15:clr>
            <a:srgbClr val="F26B43"/>
          </p15:clr>
        </p15:guide>
        <p15:guide id="7" pos="5052" userDrawn="1">
          <p15:clr>
            <a:srgbClr val="F26B43"/>
          </p15:clr>
        </p15:guide>
        <p15:guide id="8" pos="7392" userDrawn="1">
          <p15:clr>
            <a:srgbClr val="F26B43"/>
          </p15:clr>
        </p15:guide>
        <p15:guide id="9" orient="horz" userDrawn="1">
          <p15:clr>
            <a:srgbClr val="F26B43"/>
          </p15:clr>
        </p15:guide>
        <p15:guide id="10" orient="horz" pos="4320" userDrawn="1">
          <p15:clr>
            <a:srgbClr val="F26B43"/>
          </p15:clr>
        </p15:guide>
        <p15:guide id="11" orient="horz" pos="288" userDrawn="1">
          <p15:clr>
            <a:srgbClr val="F26B43"/>
          </p15:clr>
        </p15:guide>
        <p15:guide id="12" orient="horz" pos="1507" userDrawn="1">
          <p15:clr>
            <a:srgbClr val="F26B43"/>
          </p15:clr>
        </p15:guide>
        <p15:guide id="13" orient="horz" pos="1550" userDrawn="1">
          <p15:clr>
            <a:srgbClr val="F26B43"/>
          </p15:clr>
        </p15:guide>
        <p15:guide id="14" orient="horz" pos="2769" userDrawn="1">
          <p15:clr>
            <a:srgbClr val="F26B43"/>
          </p15:clr>
        </p15:guide>
        <p15:guide id="15" orient="horz" pos="2812" userDrawn="1">
          <p15:clr>
            <a:srgbClr val="F26B43"/>
          </p15:clr>
        </p15:guide>
        <p15:guide id="16" orient="horz" pos="4031" userDrawn="1">
          <p15:clr>
            <a:srgbClr val="F26B43"/>
          </p15:clr>
        </p15:guide>
        <p15:guide id="17" orient="horz" pos="984" userDrawn="1">
          <p15:clr>
            <a:srgbClr val="F26B43"/>
          </p15:clr>
        </p15:guide>
        <p15:guide id="18" orient="horz" pos="1104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E714490-F52B-41ED-86CF-BAF59BF15B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"/>
            <a:ext cx="11277600" cy="15620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A35165-FBC0-4BEA-B460-E6732CB26D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1752600"/>
            <a:ext cx="11277599" cy="44243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359531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2" r:id="rId14"/>
    <p:sldLayoutId id="2147483724" r:id="rId15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>
          <p15:clr>
            <a:srgbClr val="F26B43"/>
          </p15:clr>
        </p15:guide>
        <p15:guide id="2" pos="7680">
          <p15:clr>
            <a:srgbClr val="F26B43"/>
          </p15:clr>
        </p15:guide>
        <p15:guide id="3" pos="288">
          <p15:clr>
            <a:srgbClr val="F26B43"/>
          </p15:clr>
        </p15:guide>
        <p15:guide id="4" pos="2627">
          <p15:clr>
            <a:srgbClr val="F26B43"/>
          </p15:clr>
        </p15:guide>
        <p15:guide id="5" pos="2670">
          <p15:clr>
            <a:srgbClr val="F26B43"/>
          </p15:clr>
        </p15:guide>
        <p15:guide id="6" pos="5009">
          <p15:clr>
            <a:srgbClr val="F26B43"/>
          </p15:clr>
        </p15:guide>
        <p15:guide id="7" pos="5052">
          <p15:clr>
            <a:srgbClr val="F26B43"/>
          </p15:clr>
        </p15:guide>
        <p15:guide id="8" pos="7392">
          <p15:clr>
            <a:srgbClr val="F26B43"/>
          </p15:clr>
        </p15:guide>
        <p15:guide id="9" orient="horz">
          <p15:clr>
            <a:srgbClr val="F26B43"/>
          </p15:clr>
        </p15:guide>
        <p15:guide id="10" orient="horz" pos="4320">
          <p15:clr>
            <a:srgbClr val="F26B43"/>
          </p15:clr>
        </p15:guide>
        <p15:guide id="11" orient="horz" pos="288">
          <p15:clr>
            <a:srgbClr val="F26B43"/>
          </p15:clr>
        </p15:guide>
        <p15:guide id="12" orient="horz" pos="1507">
          <p15:clr>
            <a:srgbClr val="F26B43"/>
          </p15:clr>
        </p15:guide>
        <p15:guide id="13" orient="horz" pos="1550">
          <p15:clr>
            <a:srgbClr val="F26B43"/>
          </p15:clr>
        </p15:guide>
        <p15:guide id="14" orient="horz" pos="2769">
          <p15:clr>
            <a:srgbClr val="F26B43"/>
          </p15:clr>
        </p15:guide>
        <p15:guide id="15" orient="horz" pos="2812">
          <p15:clr>
            <a:srgbClr val="F26B43"/>
          </p15:clr>
        </p15:guide>
        <p15:guide id="16" orient="horz" pos="4031">
          <p15:clr>
            <a:srgbClr val="F26B43"/>
          </p15:clr>
        </p15:guide>
        <p15:guide id="17" orient="horz" pos="984">
          <p15:clr>
            <a:srgbClr val="F26B43"/>
          </p15:clr>
        </p15:guide>
        <p15:guide id="18" orient="horz" pos="110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235632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BF30E7-CA5B-696E-7375-BCD254E865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84465" y="3503987"/>
            <a:ext cx="6350007" cy="1799652"/>
          </a:xfrm>
        </p:spPr>
        <p:txBody>
          <a:bodyPr/>
          <a:lstStyle/>
          <a:p>
            <a:r>
              <a:rPr lang="en-US" dirty="0"/>
              <a:t>Creating a State Brand</a:t>
            </a:r>
          </a:p>
        </p:txBody>
      </p:sp>
    </p:spTree>
    <p:extLst>
      <p:ext uri="{BB962C8B-B14F-4D97-AF65-F5344CB8AC3E}">
        <p14:creationId xmlns:p14="http://schemas.microsoft.com/office/powerpoint/2010/main" val="19683624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42CA89-0789-463D-94E4-C22CE26096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Creating a State Brand Identity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1D965B-18BF-498A-BDF6-2F7D7F7113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dirty="0"/>
              <a:t>WSI Workgroups &amp; Focus Groups Strategies</a:t>
            </a:r>
          </a:p>
          <a:p>
            <a:pPr marL="0" indent="0" algn="ctr">
              <a:buNone/>
            </a:pPr>
            <a:endParaRPr lang="en-US" dirty="0"/>
          </a:p>
          <a:p>
            <a:r>
              <a:rPr lang="en-US" sz="2400" dirty="0"/>
              <a:t>Conduct market research and identify marketing channels.</a:t>
            </a:r>
          </a:p>
          <a:p>
            <a:r>
              <a:rPr lang="en-US" sz="2400" dirty="0"/>
              <a:t>Develop a social media strategy to target the college-age audience. </a:t>
            </a:r>
          </a:p>
          <a:p>
            <a:r>
              <a:rPr lang="en-US" sz="2400" dirty="0"/>
              <a:t>Create central </a:t>
            </a:r>
            <a:r>
              <a:rPr lang="en-US" sz="24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marketing standards for agencies to use.</a:t>
            </a:r>
          </a:p>
          <a:p>
            <a:r>
              <a:rPr lang="en-US" sz="2400" dirty="0">
                <a:effectLst/>
                <a:ea typeface="Calibri" panose="020F0502020204030204" pitchFamily="34" charset="0"/>
              </a:rPr>
              <a:t>Create statewide marketing strategies. </a:t>
            </a:r>
          </a:p>
          <a:p>
            <a:r>
              <a:rPr lang="en-US" sz="24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Create day-in-the-life videos</a:t>
            </a:r>
            <a:r>
              <a:rPr lang="en-US" sz="2400" dirty="0">
                <a:ea typeface="Calibri" panose="020F0502020204030204" pitchFamily="34" charset="0"/>
                <a:cs typeface="Times New Roman" panose="02020603050405020304" pitchFamily="18" charset="0"/>
              </a:rPr>
              <a:t> for each workgroup jobs.</a:t>
            </a:r>
          </a:p>
          <a:p>
            <a:r>
              <a:rPr lang="en-US" sz="2400" dirty="0"/>
              <a:t>Design employer brand strategy. </a:t>
            </a:r>
          </a:p>
          <a:p>
            <a:r>
              <a:rPr lang="en-US" sz="2400" dirty="0"/>
              <a:t>Engage marketing firm to assist in implementation.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5606B42-544F-4102-A9B3-3C4B5F137C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EAD253-9EBD-451D-B727-FA39C031CAAC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197925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397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E4374"/>
      </a:accent1>
      <a:accent2>
        <a:srgbClr val="EC8E28"/>
      </a:accent2>
      <a:accent3>
        <a:srgbClr val="A5A5A5"/>
      </a:accent3>
      <a:accent4>
        <a:srgbClr val="F2EDE1"/>
      </a:accent4>
      <a:accent5>
        <a:srgbClr val="3474CA"/>
      </a:accent5>
      <a:accent6>
        <a:srgbClr val="F4BD80"/>
      </a:accent6>
      <a:hlink>
        <a:srgbClr val="954F72"/>
      </a:hlink>
      <a:folHlink>
        <a:srgbClr val="954F72"/>
      </a:folHlink>
    </a:clrScheme>
    <a:fontScheme name="Custom 53">
      <a:majorFont>
        <a:latin typeface="Franklin Gothic Demi"/>
        <a:ea typeface=""/>
        <a:cs typeface=""/>
      </a:majorFont>
      <a:minorFont>
        <a:latin typeface="Franklin Gothic Book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OST Workgroup Packet" id="{802E658E-DAC9-4505-84F9-8A481DA98338}" vid="{125CA00F-52C8-48A8-A0ED-D9E7B753238F}"/>
    </a:ext>
  </a:extLst>
</a:theme>
</file>

<file path=ppt/theme/theme2.xml><?xml version="1.0" encoding="utf-8"?>
<a:theme xmlns:a="http://schemas.openxmlformats.org/drawingml/2006/main" name="1_Office Theme">
  <a:themeElements>
    <a:clrScheme name="Custom 397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E4374"/>
      </a:accent1>
      <a:accent2>
        <a:srgbClr val="EC8E28"/>
      </a:accent2>
      <a:accent3>
        <a:srgbClr val="A5A5A5"/>
      </a:accent3>
      <a:accent4>
        <a:srgbClr val="F2EDE1"/>
      </a:accent4>
      <a:accent5>
        <a:srgbClr val="3474CA"/>
      </a:accent5>
      <a:accent6>
        <a:srgbClr val="F4BD80"/>
      </a:accent6>
      <a:hlink>
        <a:srgbClr val="954F72"/>
      </a:hlink>
      <a:folHlink>
        <a:srgbClr val="954F72"/>
      </a:folHlink>
    </a:clrScheme>
    <a:fontScheme name="Custom 53">
      <a:majorFont>
        <a:latin typeface="Franklin Gothic Demi"/>
        <a:ea typeface=""/>
        <a:cs typeface=""/>
      </a:majorFont>
      <a:minorFont>
        <a:latin typeface="Franklin Gothic Book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OST Workgroup Packet" id="{802E658E-DAC9-4505-84F9-8A481DA98338}" vid="{8776DAA9-0BA7-4549-A775-FB97D826A803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94841B145C4394593D3772684AA84A4" ma:contentTypeVersion="13" ma:contentTypeDescription="Create a new document." ma:contentTypeScope="" ma:versionID="79974cfc3add001bacb68f62a7759d5f">
  <xsd:schema xmlns:xsd="http://www.w3.org/2001/XMLSchema" xmlns:xs="http://www.w3.org/2001/XMLSchema" xmlns:p="http://schemas.microsoft.com/office/2006/metadata/properties" xmlns:ns2="1711902e-254a-4b19-808e-e3de4237e121" xmlns:ns3="b392d557-6e1a-4342-b3c8-0d19b474d41f" targetNamespace="http://schemas.microsoft.com/office/2006/metadata/properties" ma:root="true" ma:fieldsID="8bebc6cf4bc76ca9d628c4b1a210bc08" ns2:_="" ns3:_="">
    <xsd:import namespace="1711902e-254a-4b19-808e-e3de4237e121"/>
    <xsd:import namespace="b392d557-6e1a-4342-b3c8-0d19b474d41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ObjectDetectorVersions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711902e-254a-4b19-808e-e3de4237e12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0d1b9b15-6ca2-435f-87bd-c880ab911653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8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bjectDetectorVersions" ma:index="19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392d557-6e1a-4342-b3c8-0d19b474d41f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4" nillable="true" ma:displayName="Taxonomy Catch All Column" ma:hidden="true" ma:list="{bc1e45be-76d4-41ec-9fdf-5c6526f57865}" ma:internalName="TaxCatchAll" ma:showField="CatchAllData" ma:web="b392d557-6e1a-4342-b3c8-0d19b474d41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1711902e-254a-4b19-808e-e3de4237e121">
      <Terms xmlns="http://schemas.microsoft.com/office/infopath/2007/PartnerControls"/>
    </lcf76f155ced4ddcb4097134ff3c332f>
    <TaxCatchAll xmlns="b392d557-6e1a-4342-b3c8-0d19b474d41f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030DFC89-80C0-4A15-8FCB-1CB9A378FC5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711902e-254a-4b19-808e-e3de4237e121"/>
    <ds:schemaRef ds:uri="b392d557-6e1a-4342-b3c8-0d19b474d41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9188BBC8-F356-4866-A370-BF46B337AEC5}">
  <ds:schemaRefs>
    <ds:schemaRef ds:uri="http://purl.org/dc/dcmitype/"/>
    <ds:schemaRef ds:uri="http://schemas.microsoft.com/office/2006/metadata/properties"/>
    <ds:schemaRef ds:uri="fa0b470d-193e-4749-81e6-125b077d7bd1"/>
    <ds:schemaRef ds:uri="http://schemas.openxmlformats.org/package/2006/metadata/core-properties"/>
    <ds:schemaRef ds:uri="http://www.w3.org/XML/1998/namespace"/>
    <ds:schemaRef ds:uri="http://schemas.microsoft.com/office/2006/documentManagement/types"/>
    <ds:schemaRef ds:uri="http://purl.org/dc/elements/1.1/"/>
    <ds:schemaRef ds:uri="http://purl.org/dc/terms/"/>
    <ds:schemaRef ds:uri="http://schemas.microsoft.com/office/infopath/2007/PartnerControls"/>
    <ds:schemaRef ds:uri="192ec5ac-53bd-4c6a-8285-b92bf37a403d"/>
    <ds:schemaRef ds:uri="http://schemas.microsoft.com/sharepoint/v3"/>
    <ds:schemaRef ds:uri="1711902e-254a-4b19-808e-e3de4237e121"/>
    <ds:schemaRef ds:uri="b392d557-6e1a-4342-b3c8-0d19b474d41f"/>
  </ds:schemaRefs>
</ds:datastoreItem>
</file>

<file path=customXml/itemProps3.xml><?xml version="1.0" encoding="utf-8"?>
<ds:datastoreItem xmlns:ds="http://schemas.openxmlformats.org/officeDocument/2006/customXml" ds:itemID="{D84D51A9-E6D6-422D-BA1E-67E84ED86FF0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POST Workgroup Packet</Template>
  <TotalTime>4529</TotalTime>
  <Words>96</Words>
  <Application>Microsoft Office PowerPoint</Application>
  <PresentationFormat>Widescreen</PresentationFormat>
  <Paragraphs>15</Paragraphs>
  <Slides>3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</vt:i4>
      </vt:variant>
    </vt:vector>
  </HeadingPairs>
  <TitlesOfParts>
    <vt:vector size="10" baseType="lpstr">
      <vt:lpstr>Arial</vt:lpstr>
      <vt:lpstr>Calibri</vt:lpstr>
      <vt:lpstr>Franklin Gothic Book</vt:lpstr>
      <vt:lpstr>Franklin Gothic Demi</vt:lpstr>
      <vt:lpstr>Franklin Gothic Heavy</vt:lpstr>
      <vt:lpstr>Office Theme</vt:lpstr>
      <vt:lpstr>1_Office Theme</vt:lpstr>
      <vt:lpstr>PowerPoint Presentation</vt:lpstr>
      <vt:lpstr>Creating a State Brand</vt:lpstr>
      <vt:lpstr>Creating a State Brand Identity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Hadley Rawlins</dc:creator>
  <cp:lastModifiedBy>Begum, Shaistha</cp:lastModifiedBy>
  <cp:revision>142</cp:revision>
  <dcterms:created xsi:type="dcterms:W3CDTF">2022-04-22T16:08:26Z</dcterms:created>
  <dcterms:modified xsi:type="dcterms:W3CDTF">2023-06-27T03:09:05Z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0x010100194841B145C4394593D3772684AA84A4</vt:lpwstr>
  </property>
  <property fmtid="{D5CDD505-2E9C-101B-9397-08002B2CF9AE}" pid="3" name="MediaServiceImageTags">
    <vt:lpwstr/>
  </property>
</Properties>
</file>